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571"/>
  </p:normalViewPr>
  <p:slideViewPr>
    <p:cSldViewPr snapToGrid="0">
      <p:cViewPr varScale="1">
        <p:scale>
          <a:sx n="72" d="100"/>
          <a:sy n="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6905-C278-7046-AD22-3AC9688F759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A4B1B-9EC5-C145-BAC0-921D68769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58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馬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競馬</a:t>
            </a:r>
            <a:r>
              <a:rPr kumimoji="1" lang="en-US" altLang="ja-JP" dirty="0"/>
              <a:t>	N2N3	〔</a:t>
            </a:r>
            <a:r>
              <a:rPr kumimoji="1" lang="ja-JP" altLang="en-US"/>
              <a:t>競</a:t>
            </a:r>
            <a:r>
              <a:rPr kumimoji="1" lang="en-US" altLang="ja-JP"/>
              <a:t>〕N2N3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馬</a:t>
            </a:r>
            <a:r>
              <a:rPr kumimoji="1" lang="en-US" altLang="ja-JP" dirty="0"/>
              <a:t>	N2N3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競馬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けいば</a:t>
            </a:r>
            <a:r>
              <a:rPr kumimoji="1" lang="en-US" altLang="ja-JP" dirty="0">
                <a:solidFill>
                  <a:schemeClr val="tx1"/>
                </a:solidFill>
              </a:rPr>
              <a:t>	horse racing	</a:t>
            </a:r>
            <a:r>
              <a:rPr kumimoji="1" lang="ja-JP" altLang="en-US">
                <a:solidFill>
                  <a:schemeClr val="tx1"/>
                </a:solidFill>
              </a:rPr>
              <a:t>弟は</a:t>
            </a:r>
            <a:r>
              <a:rPr kumimoji="1" lang="ja-JP" altLang="en-US" b="1">
                <a:solidFill>
                  <a:schemeClr val="tx1"/>
                </a:solidFill>
              </a:rPr>
              <a:t>競馬</a:t>
            </a:r>
            <a:r>
              <a:rPr kumimoji="1" lang="ja-JP" altLang="en-US">
                <a:solidFill>
                  <a:schemeClr val="tx1"/>
                </a:solidFill>
              </a:rPr>
              <a:t>が好きです。／山本さんは</a:t>
            </a:r>
            <a:r>
              <a:rPr kumimoji="1" lang="ja-JP" altLang="en-US" b="1">
                <a:solidFill>
                  <a:schemeClr val="tx1"/>
                </a:solidFill>
              </a:rPr>
              <a:t>競馬</a:t>
            </a:r>
            <a:r>
              <a:rPr kumimoji="1" lang="ja-JP" altLang="en-US">
                <a:solidFill>
                  <a:schemeClr val="tx1"/>
                </a:solidFill>
              </a:rPr>
              <a:t>にくわしいです。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馬</a:t>
            </a:r>
            <a:r>
              <a:rPr kumimoji="1" lang="ja-JP" altLang="en-US" dirty="0">
                <a:solidFill>
                  <a:schemeClr val="tx1"/>
                </a:solidFill>
              </a:rPr>
              <a:t>	うま	</a:t>
            </a:r>
            <a:r>
              <a:rPr kumimoji="1" lang="en-US" altLang="ja-JP" dirty="0">
                <a:solidFill>
                  <a:schemeClr val="tx1"/>
                </a:solidFill>
              </a:rPr>
              <a:t>horse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馬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にのったことがあります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か。／あそこに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馬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馬</a:t>
            </a:r>
            <a:r>
              <a:rPr kumimoji="1" lang="ja-JP" altLang="en-US" sz="1200">
                <a:latin typeface="Segoe UI Historic" panose="020B0502040204020203" pitchFamily="34" charset="0"/>
              </a:rPr>
              <a:t>は力がつよいです。／あの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動物のなまえは何ですか。･･･「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馬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」です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よ。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64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22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30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1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78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4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4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98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61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69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71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54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9AAE7E0B-681E-4B5C-8185-3E373014D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867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40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horse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バ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馬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うま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horse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2F3BD4-824D-4E40-A626-30B53CB95894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あそこに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馬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にのったことがあります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122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2022-09-09T05:47:52Z</dcterms:created>
  <dcterms:modified xsi:type="dcterms:W3CDTF">2022-09-20T04:14:05Z</dcterms:modified>
</cp:coreProperties>
</file>