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3129"/>
  </p:normalViewPr>
  <p:slideViewPr>
    <p:cSldViewPr snapToGrid="0">
      <p:cViewPr varScale="1">
        <p:scale>
          <a:sx n="37" d="100"/>
          <a:sy n="37" d="100"/>
        </p:scale>
        <p:origin x="40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E5362-E989-9D41-9748-986BD2E0B329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E9091-C490-214E-B5F3-895979FC69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865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勉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勉強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dirty="0"/>
              <a:t>	N5	〔</a:t>
            </a:r>
            <a:r>
              <a:rPr kumimoji="1" lang="ja-JP" altLang="en-US"/>
              <a:t>強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勉強</a:t>
            </a:r>
            <a:r>
              <a:rPr kumimoji="1" lang="ja-JP" altLang="en-US" sz="105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ja-JP" altLang="en-US" sz="1200">
                <a:solidFill>
                  <a:schemeClr val="tx1"/>
                </a:solidFill>
              </a:rPr>
              <a:t>	べんきょう	</a:t>
            </a:r>
            <a:r>
              <a:rPr kumimoji="1" lang="en-US" altLang="ja-JP" sz="1200" dirty="0">
                <a:solidFill>
                  <a:schemeClr val="tx1"/>
                </a:solidFill>
              </a:rPr>
              <a:t>study	</a:t>
            </a:r>
            <a:r>
              <a:rPr kumimoji="1" lang="ja-JP" altLang="en-US" sz="1200">
                <a:solidFill>
                  <a:schemeClr val="tx1"/>
                </a:solidFill>
              </a:rPr>
              <a:t>日本語の</a:t>
            </a:r>
            <a:r>
              <a:rPr kumimoji="1" lang="ja-JP" altLang="en-US" sz="1200" b="1">
                <a:solidFill>
                  <a:schemeClr val="tx1"/>
                </a:solidFill>
              </a:rPr>
              <a:t>勉強</a:t>
            </a:r>
            <a:r>
              <a:rPr kumimoji="1" lang="ja-JP" altLang="en-US" sz="1200">
                <a:solidFill>
                  <a:schemeClr val="tx1"/>
                </a:solidFill>
              </a:rPr>
              <a:t>はおもしろいです。／休みの日は一日中図書館で</a:t>
            </a:r>
            <a:r>
              <a:rPr kumimoji="1" lang="ja-JP" altLang="en-US" sz="1200" b="1">
                <a:solidFill>
                  <a:schemeClr val="tx1"/>
                </a:solidFill>
              </a:rPr>
              <a:t>勉強して</a:t>
            </a:r>
            <a:r>
              <a:rPr kumimoji="1" lang="ja-JP" altLang="en-US" sz="1200">
                <a:solidFill>
                  <a:schemeClr val="tx1"/>
                </a:solidFill>
              </a:rPr>
              <a:t>いました。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495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072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5382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55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18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45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304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6539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624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04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705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61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05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日本語の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勉強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はおもしろいです。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休みの日は一日中図書館で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勉強して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581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endeavor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ベン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勉強</a:t>
                      </a:r>
                      <a:r>
                        <a:rPr kumimoji="1" lang="ja-JP" altLang="ja-JP" sz="1800" kern="1200" baseline="-25000" dirty="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スル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べんきょう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study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81CBC98-2851-46A3-8906-6A177A9E1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3986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2022-09-14T08:31:26Z</dcterms:created>
  <dcterms:modified xsi:type="dcterms:W3CDTF">2022-09-14T08:31:54Z</dcterms:modified>
</cp:coreProperties>
</file>