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1156"/>
  </p:normalViewPr>
  <p:slideViewPr>
    <p:cSldViewPr snapToGrid="0">
      <p:cViewPr varScale="1">
        <p:scale>
          <a:sx n="62" d="100"/>
          <a:sy n="62" d="100"/>
        </p:scale>
        <p:origin x="30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33B9A-DB8B-A349-9226-7DC867B1D142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050B8-4EF5-0F4E-ACEB-DC3776B1ED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4003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病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病気</a:t>
            </a:r>
            <a:r>
              <a:rPr kumimoji="1" lang="en-US" altLang="ja-JP" dirty="0"/>
              <a:t>	N5	〔</a:t>
            </a:r>
            <a:r>
              <a:rPr kumimoji="1" lang="ja-JP" altLang="en-US"/>
              <a:t>気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病院</a:t>
            </a:r>
            <a:r>
              <a:rPr kumimoji="1" lang="en-US" altLang="ja-JP" dirty="0"/>
              <a:t>	N5	〔</a:t>
            </a:r>
            <a:r>
              <a:rPr kumimoji="1" lang="ja-JP" altLang="en-US"/>
              <a:t>院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病</a:t>
            </a:r>
            <a:r>
              <a:rPr kumimoji="1" lang="en-US" altLang="ja-JP" dirty="0"/>
              <a:t>	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病気</a:t>
            </a:r>
            <a:r>
              <a:rPr kumimoji="1" lang="ja-JP" altLang="en-US" sz="2400" dirty="0">
                <a:solidFill>
                  <a:schemeClr val="tx1"/>
                </a:solidFill>
              </a:rPr>
              <a:t>	びょうき	</a:t>
            </a:r>
            <a:r>
              <a:rPr kumimoji="1" lang="en-US" altLang="ja-JP" sz="2400" dirty="0">
                <a:solidFill>
                  <a:schemeClr val="tx1"/>
                </a:solidFill>
              </a:rPr>
              <a:t>illness, disease	</a:t>
            </a:r>
            <a:r>
              <a:rPr kumimoji="1" lang="ja-JP" altLang="en-US" sz="2400" b="1">
                <a:solidFill>
                  <a:schemeClr val="tx1"/>
                </a:solidFill>
              </a:rPr>
              <a:t>病気</a:t>
            </a:r>
            <a:r>
              <a:rPr kumimoji="1" lang="ja-JP" altLang="en-US" sz="2400">
                <a:solidFill>
                  <a:schemeClr val="tx1"/>
                </a:solidFill>
              </a:rPr>
              <a:t>のときは</a:t>
            </a:r>
            <a:r>
              <a:rPr kumimoji="1" lang="ja-JP" altLang="en-US" sz="2400" dirty="0">
                <a:solidFill>
                  <a:schemeClr val="tx1"/>
                </a:solidFill>
              </a:rPr>
              <a:t>、ゆっくり休んで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ください。／ねこが何も食べません。</a:t>
            </a:r>
            <a:r>
              <a:rPr kumimoji="1" lang="ja-JP" altLang="en-US" sz="2400" b="1">
                <a:solidFill>
                  <a:schemeClr val="tx1"/>
                </a:solidFill>
              </a:rPr>
              <a:t>病気</a:t>
            </a:r>
            <a:r>
              <a:rPr kumimoji="1" lang="ja-JP" altLang="en-US" sz="2400">
                <a:solidFill>
                  <a:schemeClr val="tx1"/>
                </a:solidFill>
              </a:rPr>
              <a:t>かもしれません。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病院	びょういん	</a:t>
            </a:r>
            <a:r>
              <a:rPr kumimoji="1" lang="en-US" altLang="ja-JP" sz="2400" dirty="0">
                <a:solidFill>
                  <a:schemeClr val="tx1"/>
                </a:solidFill>
              </a:rPr>
              <a:t>hospital		</a:t>
            </a:r>
            <a:r>
              <a:rPr kumimoji="1" lang="ja-JP" altLang="en-US" sz="2400" b="1">
                <a:solidFill>
                  <a:schemeClr val="tx1"/>
                </a:solidFill>
              </a:rPr>
              <a:t>病院</a:t>
            </a:r>
            <a:r>
              <a:rPr kumimoji="1" lang="ja-JP" altLang="en-US" sz="2400" dirty="0">
                <a:solidFill>
                  <a:schemeClr val="tx1"/>
                </a:solidFill>
              </a:rPr>
              <a:t>に行ってから、大学へ</a:t>
            </a:r>
            <a:r>
              <a:rPr kumimoji="1" lang="ja-JP" altLang="en-US" sz="2400">
                <a:solidFill>
                  <a:schemeClr val="tx1"/>
                </a:solidFill>
              </a:rPr>
              <a:t>行きました。／いい</a:t>
            </a:r>
            <a:r>
              <a:rPr kumimoji="1" lang="ja-JP" altLang="en-US" sz="2400" b="1">
                <a:solidFill>
                  <a:schemeClr val="tx1"/>
                </a:solidFill>
              </a:rPr>
              <a:t>病院</a:t>
            </a:r>
            <a:r>
              <a:rPr kumimoji="1" lang="ja-JP" altLang="en-US" sz="2400">
                <a:solidFill>
                  <a:schemeClr val="tx1"/>
                </a:solidFill>
              </a:rPr>
              <a:t>をしっていますか。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病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やまい</a:t>
            </a:r>
            <a:r>
              <a:rPr kumimoji="1" lang="en-US" altLang="ja-JP" sz="2400" dirty="0">
                <a:solidFill>
                  <a:schemeClr val="tx1"/>
                </a:solidFill>
              </a:rPr>
              <a:t>	illness, disease	</a:t>
            </a:r>
            <a:r>
              <a:rPr kumimoji="1" lang="ja-JP" altLang="en-US" sz="2400">
                <a:solidFill>
                  <a:schemeClr val="tx1"/>
                </a:solidFill>
              </a:rPr>
              <a:t>「</a:t>
            </a:r>
            <a:r>
              <a:rPr kumimoji="1" lang="ja-JP" altLang="en-US" sz="2400" b="1">
                <a:solidFill>
                  <a:schemeClr val="tx1"/>
                </a:solidFill>
              </a:rPr>
              <a:t>病</a:t>
            </a:r>
            <a:r>
              <a:rPr kumimoji="1" lang="ja-JP" altLang="en-US" sz="2400">
                <a:solidFill>
                  <a:schemeClr val="tx1"/>
                </a:solidFill>
              </a:rPr>
              <a:t>は気から」ということばがあります。／彼は重い</a:t>
            </a:r>
            <a:r>
              <a:rPr kumimoji="1" lang="ja-JP" altLang="en-US" sz="2400" b="1">
                <a:solidFill>
                  <a:schemeClr val="tx1"/>
                </a:solidFill>
              </a:rPr>
              <a:t>病</a:t>
            </a:r>
            <a:r>
              <a:rPr kumimoji="1" lang="ja-JP" altLang="en-US" sz="2400">
                <a:solidFill>
                  <a:schemeClr val="tx1"/>
                </a:solidFill>
              </a:rPr>
              <a:t>にかかり、国に帰ったそうです。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951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8744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8868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7756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1812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3695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7370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1690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606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2534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073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5569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855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病気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のときは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、ゆっくり休んでください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病院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に行ってから、大学へ行きました。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090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illness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6747191-30E2-44F0-972E-8E94E601B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78CC0B00-F6CD-EF5E-319F-685184AEEFC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ビョウ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病気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びょうき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illness, disease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病院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びょう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いん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hospital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やまい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951277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2022-09-13T08:28:58Z</dcterms:created>
  <dcterms:modified xsi:type="dcterms:W3CDTF">2022-09-13T08:36:29Z</dcterms:modified>
</cp:coreProperties>
</file>