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4558"/>
  </p:normalViewPr>
  <p:slideViewPr>
    <p:cSldViewPr snapToGrid="0">
      <p:cViewPr varScale="1">
        <p:scale>
          <a:sx n="66" d="100"/>
          <a:sy n="66" d="100"/>
        </p:scale>
        <p:origin x="2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C054E-F947-F749-B003-A6D1D4842382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A9F42-D53C-EF46-B746-674915B220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47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心配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配達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達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支配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分配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年配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配る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心配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しんぱい</a:t>
            </a:r>
            <a:r>
              <a:rPr kumimoji="1" lang="en-US" altLang="ja-JP" dirty="0">
                <a:latin typeface="+mn-lt"/>
              </a:rPr>
              <a:t>	worry, concern	</a:t>
            </a:r>
            <a:r>
              <a:rPr kumimoji="1" lang="ja-JP" altLang="en-US">
                <a:latin typeface="+mn-lt"/>
              </a:rPr>
              <a:t>母はいつも私のことを</a:t>
            </a:r>
            <a:r>
              <a:rPr kumimoji="1" lang="ja-JP" altLang="en-US" b="1">
                <a:latin typeface="+mn-lt"/>
              </a:rPr>
              <a:t>心配</a:t>
            </a:r>
            <a:r>
              <a:rPr kumimoji="1" lang="ja-JP" altLang="en-US">
                <a:latin typeface="+mn-lt"/>
              </a:rPr>
              <a:t>しています。／</a:t>
            </a:r>
            <a:r>
              <a:rPr kumimoji="1" lang="ja-JP" altLang="en-US" b="1">
                <a:latin typeface="+mn-lt"/>
              </a:rPr>
              <a:t>心配</a:t>
            </a:r>
            <a:r>
              <a:rPr kumimoji="1" lang="ja-JP" altLang="en-US">
                <a:latin typeface="+mn-lt"/>
              </a:rPr>
              <a:t>をかけて、ごめんなさい。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配達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はいたつ</a:t>
            </a:r>
            <a:r>
              <a:rPr kumimoji="1" lang="en-US" altLang="ja-JP" dirty="0">
                <a:latin typeface="+mn-lt"/>
              </a:rPr>
              <a:t>	delivery		</a:t>
            </a:r>
            <a:r>
              <a:rPr kumimoji="1" lang="ja-JP" altLang="en-US">
                <a:latin typeface="+mn-lt"/>
              </a:rPr>
              <a:t>新聞</a:t>
            </a:r>
            <a:r>
              <a:rPr kumimoji="1" lang="ja-JP" altLang="en-US" b="1">
                <a:latin typeface="+mn-lt"/>
              </a:rPr>
              <a:t>配達</a:t>
            </a:r>
            <a:r>
              <a:rPr kumimoji="1" lang="ja-JP" altLang="en-US">
                <a:latin typeface="+mn-lt"/>
              </a:rPr>
              <a:t>のアルバイトをしています。／土日に</a:t>
            </a:r>
            <a:r>
              <a:rPr kumimoji="1" lang="ja-JP" altLang="en-US" b="1">
                <a:latin typeface="+mn-lt"/>
              </a:rPr>
              <a:t>配達</a:t>
            </a:r>
            <a:r>
              <a:rPr kumimoji="1" lang="ja-JP" altLang="en-US">
                <a:latin typeface="+mn-lt"/>
              </a:rPr>
              <a:t>してもらえますか。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支配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しはい</a:t>
            </a:r>
            <a:r>
              <a:rPr kumimoji="1" lang="en-US" altLang="ja-JP" dirty="0">
                <a:latin typeface="+mn-lt"/>
              </a:rPr>
              <a:t>	control		</a:t>
            </a:r>
            <a:r>
              <a:rPr kumimoji="1" lang="ja-JP" altLang="en-US" sz="1200"/>
              <a:t>親は子どもの人生を</a:t>
            </a:r>
            <a:r>
              <a:rPr kumimoji="1" lang="ja-JP" altLang="en-US" sz="1200" b="1"/>
              <a:t>支配</a:t>
            </a:r>
            <a:r>
              <a:rPr kumimoji="1" lang="ja-JP" altLang="en-US" sz="1200"/>
              <a:t>してはいけない。</a:t>
            </a:r>
            <a:r>
              <a:rPr kumimoji="1" lang="ja-JP" altLang="en-US">
                <a:latin typeface="+mn-lt"/>
              </a:rPr>
              <a:t>／感情に</a:t>
            </a:r>
            <a:r>
              <a:rPr kumimoji="1" lang="ja-JP" altLang="en-US" b="1">
                <a:latin typeface="+mn-lt"/>
              </a:rPr>
              <a:t>支配</a:t>
            </a:r>
            <a:r>
              <a:rPr kumimoji="1" lang="ja-JP" altLang="en-US">
                <a:latin typeface="+mn-lt"/>
              </a:rPr>
              <a:t>されないように気をつけましょう。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分配する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ぶんぱい</a:t>
            </a:r>
            <a:r>
              <a:rPr kumimoji="1" lang="en-US" altLang="ja-JP" dirty="0">
                <a:latin typeface="+mn-lt"/>
              </a:rPr>
              <a:t>	distribution, division	</a:t>
            </a:r>
            <a:r>
              <a:rPr kumimoji="1" lang="ja-JP" altLang="en-US">
                <a:latin typeface="+mn-lt"/>
              </a:rPr>
              <a:t>残金はみなで</a:t>
            </a:r>
            <a:r>
              <a:rPr kumimoji="1" lang="ja-JP" altLang="en-US" b="1">
                <a:latin typeface="+mn-lt"/>
              </a:rPr>
              <a:t>分配</a:t>
            </a:r>
            <a:r>
              <a:rPr kumimoji="1" lang="ja-JP" altLang="en-US">
                <a:latin typeface="+mn-lt"/>
              </a:rPr>
              <a:t>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年配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ねんぱい</a:t>
            </a:r>
            <a:r>
              <a:rPr kumimoji="1" lang="en-US" altLang="ja-JP" dirty="0">
                <a:latin typeface="+mn-lt"/>
              </a:rPr>
              <a:t>	elderly		</a:t>
            </a:r>
            <a:r>
              <a:rPr kumimoji="1" lang="ja-JP" altLang="en-US">
                <a:latin typeface="+mn-lt"/>
              </a:rPr>
              <a:t>となりは</a:t>
            </a:r>
            <a:r>
              <a:rPr kumimoji="1" lang="ja-JP" altLang="en-US" b="1">
                <a:latin typeface="+mn-lt"/>
              </a:rPr>
              <a:t>年配</a:t>
            </a:r>
            <a:r>
              <a:rPr kumimoji="1" lang="ja-JP" altLang="en-US">
                <a:latin typeface="+mn-lt"/>
              </a:rPr>
              <a:t>の男性が１人で住んでいます。／彼は私より</a:t>
            </a:r>
            <a:r>
              <a:rPr kumimoji="1" lang="ja-JP" altLang="en-US" b="1">
                <a:latin typeface="+mn-lt"/>
              </a:rPr>
              <a:t>年配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配る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くばる</a:t>
            </a:r>
            <a:r>
              <a:rPr kumimoji="1" lang="en-US" altLang="ja-JP" dirty="0">
                <a:latin typeface="+mn-lt"/>
              </a:rPr>
              <a:t>	to deliver, to hand out	</a:t>
            </a:r>
            <a:r>
              <a:rPr kumimoji="1" lang="ja-JP" altLang="en-US">
                <a:latin typeface="+mn-lt"/>
              </a:rPr>
              <a:t>プリントを</a:t>
            </a:r>
            <a:r>
              <a:rPr kumimoji="1" lang="ja-JP" altLang="en-US" b="1">
                <a:latin typeface="+mn-lt"/>
              </a:rPr>
              <a:t>配って</a:t>
            </a:r>
            <a:r>
              <a:rPr kumimoji="1" lang="ja-JP" altLang="en-US">
                <a:latin typeface="+mn-lt"/>
              </a:rPr>
              <a:t>ください。／駅前でポケットティッシュを</a:t>
            </a:r>
            <a:r>
              <a:rPr kumimoji="1" lang="ja-JP" altLang="en-US" b="1">
                <a:latin typeface="+mn-lt"/>
              </a:rPr>
              <a:t>配る</a:t>
            </a:r>
            <a:r>
              <a:rPr kumimoji="1" lang="ja-JP" altLang="en-US">
                <a:latin typeface="+mn-lt"/>
              </a:rPr>
              <a:t>アルバイトをしています。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17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84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84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418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02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54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51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06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55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54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79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4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母はいつも私のことを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心配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心配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をかけて、ごめんなさい。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新聞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配達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のアルバイトをしています。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プリントを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配って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distribute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心配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しんぱい</a:t>
                      </a:r>
                      <a:r>
                        <a:rPr kumimoji="1" lang="en-US" altLang="ja-JP" sz="2400" dirty="0">
                          <a:latin typeface="+mn-lt"/>
                        </a:rPr>
                        <a:t>	worry, concern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配達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はいたつ</a:t>
                      </a:r>
                      <a:r>
                        <a:rPr kumimoji="1" lang="en-US" altLang="ja-JP" sz="2400" dirty="0">
                          <a:latin typeface="+mn-lt"/>
                        </a:rPr>
                        <a:t>	delivery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くば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配る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くばる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deliver, to hand out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4FD8230-BB20-4345-8C5A-25AF7EE38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2022-09-16T00:50:21Z</dcterms:created>
  <dcterms:modified xsi:type="dcterms:W3CDTF">2022-09-16T00:50:40Z</dcterms:modified>
</cp:coreProperties>
</file>