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9456"/>
  </p:normalViewPr>
  <p:slideViewPr>
    <p:cSldViewPr snapToGrid="0">
      <p:cViewPr varScale="1">
        <p:scale>
          <a:sx n="59" d="100"/>
          <a:sy n="59" d="100"/>
        </p:scale>
        <p:origin x="31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601777-3083-504D-9C40-D19526A8E535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4B3B6-D665-624D-A0D2-37C66A38B0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990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疲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疲労</a:t>
            </a:r>
            <a:r>
              <a:rPr kumimoji="1" lang="en-US" altLang="ja-JP" dirty="0"/>
              <a:t>	N1	〔</a:t>
            </a:r>
            <a:r>
              <a:rPr kumimoji="1" lang="ja-JP" altLang="en-US"/>
              <a:t>労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疲れる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疲れ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疲労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ひろう</a:t>
            </a:r>
            <a:r>
              <a:rPr kumimoji="1" lang="en-US" altLang="ja-JP" sz="2400" dirty="0">
                <a:solidFill>
                  <a:schemeClr val="tx1"/>
                </a:solidFill>
              </a:rPr>
              <a:t>	fatigue	</a:t>
            </a:r>
            <a:r>
              <a:rPr kumimoji="1" lang="ja-JP" altLang="en-US" sz="2400">
                <a:solidFill>
                  <a:schemeClr val="tx1"/>
                </a:solidFill>
              </a:rPr>
              <a:t>いそがしくて、</a:t>
            </a:r>
            <a:r>
              <a:rPr kumimoji="1" lang="ja-JP" altLang="en-US" sz="2400" b="1">
                <a:solidFill>
                  <a:schemeClr val="tx1"/>
                </a:solidFill>
              </a:rPr>
              <a:t>疲労</a:t>
            </a:r>
            <a:r>
              <a:rPr kumimoji="1" lang="ja-JP" altLang="en-US" sz="2400">
                <a:solidFill>
                  <a:schemeClr val="tx1"/>
                </a:solidFill>
              </a:rPr>
              <a:t>がたまっている。／</a:t>
            </a:r>
            <a:r>
              <a:rPr kumimoji="1" lang="ja-JP" altLang="en-US" sz="2400" b="1">
                <a:solidFill>
                  <a:schemeClr val="tx1"/>
                </a:solidFill>
              </a:rPr>
              <a:t>疲労</a:t>
            </a:r>
            <a:r>
              <a:rPr kumimoji="1" lang="ja-JP" altLang="en-US" sz="2400">
                <a:solidFill>
                  <a:schemeClr val="tx1"/>
                </a:solidFill>
              </a:rPr>
              <a:t>の回復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かいふく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には、睡眠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すいみん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が大切です。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疲れる	つかれる	</a:t>
            </a:r>
            <a:r>
              <a:rPr kumimoji="1" lang="en-US" altLang="ja-JP" sz="2400" dirty="0">
                <a:solidFill>
                  <a:schemeClr val="tx1"/>
                </a:solidFill>
              </a:rPr>
              <a:t>be tired	</a:t>
            </a:r>
            <a:r>
              <a:rPr kumimoji="1" lang="ja-JP" altLang="en-US" sz="2400">
                <a:solidFill>
                  <a:schemeClr val="tx1"/>
                </a:solidFill>
              </a:rPr>
              <a:t>一日</a:t>
            </a:r>
            <a:r>
              <a:rPr kumimoji="1" lang="ja-JP" altLang="en-US" sz="2400" dirty="0">
                <a:solidFill>
                  <a:schemeClr val="tx1"/>
                </a:solidFill>
              </a:rPr>
              <a:t>アルバイトをして、</a:t>
            </a:r>
            <a:r>
              <a:rPr kumimoji="1" lang="ja-JP" altLang="en-US" sz="2400" b="1">
                <a:solidFill>
                  <a:schemeClr val="tx1"/>
                </a:solidFill>
              </a:rPr>
              <a:t>疲れました</a:t>
            </a:r>
            <a:r>
              <a:rPr kumimoji="1" lang="ja-JP" altLang="en-US" sz="2400">
                <a:solidFill>
                  <a:schemeClr val="tx1"/>
                </a:solidFill>
              </a:rPr>
              <a:t>。／</a:t>
            </a:r>
            <a:r>
              <a:rPr kumimoji="1" lang="ja-JP" altLang="en-US" sz="2400" b="1">
                <a:solidFill>
                  <a:schemeClr val="tx1"/>
                </a:solidFill>
              </a:rPr>
              <a:t>疲れました</a:t>
            </a:r>
            <a:r>
              <a:rPr kumimoji="1" lang="ja-JP" altLang="en-US" sz="2400">
                <a:solidFill>
                  <a:schemeClr val="tx1"/>
                </a:solidFill>
              </a:rPr>
              <a:t>から、帰ります。	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疲れ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つかれ</a:t>
            </a:r>
            <a:r>
              <a:rPr kumimoji="1" lang="en-US" altLang="ja-JP" sz="2400" dirty="0">
                <a:solidFill>
                  <a:schemeClr val="tx1"/>
                </a:solidFill>
              </a:rPr>
              <a:t>	fatigue	</a:t>
            </a:r>
            <a:r>
              <a:rPr kumimoji="1" lang="ja-JP" altLang="en-US" sz="2400">
                <a:solidFill>
                  <a:schemeClr val="tx1"/>
                </a:solidFill>
              </a:rPr>
              <a:t>目の</a:t>
            </a:r>
            <a:r>
              <a:rPr kumimoji="1" lang="ja-JP" altLang="en-US" sz="2400" b="1">
                <a:solidFill>
                  <a:schemeClr val="tx1"/>
                </a:solidFill>
              </a:rPr>
              <a:t>疲れ</a:t>
            </a:r>
            <a:r>
              <a:rPr kumimoji="1" lang="ja-JP" altLang="en-US" sz="2400">
                <a:solidFill>
                  <a:schemeClr val="tx1"/>
                </a:solidFill>
              </a:rPr>
              <a:t>がとれない。／いそがしくて、</a:t>
            </a:r>
            <a:r>
              <a:rPr kumimoji="1" lang="ja-JP" altLang="en-US" sz="2400" b="1">
                <a:solidFill>
                  <a:schemeClr val="tx1"/>
                </a:solidFill>
              </a:rPr>
              <a:t>疲れ</a:t>
            </a:r>
            <a:r>
              <a:rPr kumimoji="1" lang="ja-JP" altLang="en-US" sz="2400">
                <a:solidFill>
                  <a:schemeClr val="tx1"/>
                </a:solidFill>
              </a:rPr>
              <a:t>がたまっている。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3492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516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0462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6479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966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7965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607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3033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654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11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30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255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91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一日アルバイトをして、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疲れました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疲れました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から、帰ります。	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93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tired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4021728-D8D7-4936-BA75-7AFD5430F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E8CBE1F9-5E20-D8C6-3F2E-A7E8BABA83AB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ヒ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つか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れる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疲れる	つかれる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be tired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04915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2022-09-13T08:41:20Z</dcterms:created>
  <dcterms:modified xsi:type="dcterms:W3CDTF">2022-09-13T09:12:13Z</dcterms:modified>
</cp:coreProperties>
</file>