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3810"/>
  </p:normalViewPr>
  <p:slideViewPr>
    <p:cSldViewPr snapToGrid="0">
      <p:cViewPr varScale="1">
        <p:scale>
          <a:sx n="38" d="100"/>
          <a:sy n="38" d="100"/>
        </p:scale>
        <p:origin x="3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E05E4-3C8B-D746-95D6-67E0BE21748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3AD55-B3E3-7C41-9EAB-C337E95D21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547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員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会社員</a:t>
            </a:r>
            <a:r>
              <a:rPr kumimoji="1" lang="en-US" altLang="ja-JP" baseline="0" dirty="0"/>
              <a:t>	N5+N4	 〔</a:t>
            </a:r>
            <a:r>
              <a:rPr kumimoji="1" lang="ja-JP" altLang="en-US" baseline="0"/>
              <a:t>会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社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店員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店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議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会員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会</a:t>
            </a:r>
            <a:r>
              <a:rPr kumimoji="1" lang="en-US" altLang="ja-JP" baseline="0" dirty="0"/>
              <a:t>〕N5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</a:t>
            </a:r>
            <a:r>
              <a:rPr kumimoji="1" lang="ja-JP" altLang="en-US" baseline="0"/>
              <a:t>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solidFill>
                  <a:schemeClr val="tx1"/>
                </a:solidFill>
              </a:rPr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駅員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駅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公務員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公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務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委員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委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全員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会社員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かいしゃいん</a:t>
            </a:r>
            <a:r>
              <a:rPr kumimoji="1" lang="en-US" altLang="ja-JP" baseline="0" dirty="0"/>
              <a:t>company employee	</a:t>
            </a:r>
            <a:r>
              <a:rPr kumimoji="1" lang="ja-JP" altLang="en-US" baseline="0"/>
              <a:t>兄は</a:t>
            </a:r>
            <a:r>
              <a:rPr kumimoji="1" lang="ja-JP" altLang="en-US" b="1" baseline="0"/>
              <a:t>会社員</a:t>
            </a:r>
            <a:r>
              <a:rPr kumimoji="1" lang="ja-JP" altLang="en-US" baseline="0"/>
              <a:t>です。</a:t>
            </a:r>
            <a:r>
              <a:rPr kumimoji="1" lang="ja-JP" altLang="en-US" baseline="0">
                <a:latin typeface="+mn-lt"/>
              </a:rPr>
              <a:t>／この店は</a:t>
            </a:r>
            <a:r>
              <a:rPr kumimoji="1" lang="ja-JP" altLang="en-US" b="1" baseline="0">
                <a:latin typeface="+mn-lt"/>
              </a:rPr>
              <a:t>会社員</a:t>
            </a:r>
            <a:r>
              <a:rPr kumimoji="1" lang="ja-JP" altLang="en-US" baseline="0">
                <a:latin typeface="+mn-lt"/>
              </a:rPr>
              <a:t>に人気です。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店員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てんいん</a:t>
            </a:r>
            <a:r>
              <a:rPr kumimoji="1" lang="en-US" altLang="ja-JP" baseline="0" dirty="0"/>
              <a:t>	salesperson		</a:t>
            </a:r>
            <a:r>
              <a:rPr kumimoji="1" lang="ja-JP" altLang="en-US" baseline="0"/>
              <a:t>あの</a:t>
            </a:r>
            <a:r>
              <a:rPr kumimoji="1" lang="ja-JP" altLang="en-US" b="1" baseline="0"/>
              <a:t>店員</a:t>
            </a:r>
            <a:r>
              <a:rPr kumimoji="1" lang="ja-JP" altLang="en-US" b="0" baseline="0"/>
              <a:t>さ</a:t>
            </a:r>
            <a:r>
              <a:rPr kumimoji="1" lang="ja-JP" altLang="en-US" baseline="0"/>
              <a:t>んは親切です。</a:t>
            </a:r>
            <a:r>
              <a:rPr kumimoji="1" lang="ja-JP" altLang="en-US" baseline="0">
                <a:latin typeface="+mn-lt"/>
              </a:rPr>
              <a:t>／コンビニの</a:t>
            </a:r>
            <a:r>
              <a:rPr kumimoji="1" lang="ja-JP" altLang="en-US" b="1" baseline="0">
                <a:latin typeface="+mn-lt"/>
              </a:rPr>
              <a:t>店員</a:t>
            </a:r>
            <a:r>
              <a:rPr kumimoji="1" lang="ja-JP" altLang="en-US" b="0" baseline="0">
                <a:latin typeface="+mn-lt"/>
              </a:rPr>
              <a:t>はいろいろな仕事をしなければなりません。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議員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ぎいん</a:t>
            </a:r>
            <a:r>
              <a:rPr kumimoji="1" lang="en-US" altLang="ja-JP" baseline="0" dirty="0">
                <a:latin typeface="+mn-lt"/>
              </a:rPr>
              <a:t>	member of an assembly	</a:t>
            </a:r>
            <a:r>
              <a:rPr kumimoji="1" lang="ja-JP" altLang="en-US" baseline="0">
                <a:latin typeface="+mn-lt"/>
              </a:rPr>
              <a:t>彼女は国会</a:t>
            </a:r>
            <a:r>
              <a:rPr kumimoji="1" lang="ja-JP" altLang="en-US" b="1" baseline="0">
                <a:latin typeface="+mn-lt"/>
              </a:rPr>
              <a:t>議員</a:t>
            </a:r>
            <a:r>
              <a:rPr kumimoji="1" lang="ja-JP" altLang="en-US" baseline="0">
                <a:latin typeface="+mn-lt"/>
              </a:rPr>
              <a:t>です。／彼は市議会</a:t>
            </a:r>
            <a:r>
              <a:rPr kumimoji="1" lang="ja-JP" altLang="en-US" b="1" baseline="0">
                <a:latin typeface="+mn-lt"/>
              </a:rPr>
              <a:t>議員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会員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かいいん</a:t>
            </a:r>
            <a:r>
              <a:rPr kumimoji="1" lang="en-US" altLang="ja-JP" baseline="0" dirty="0"/>
              <a:t>	member		</a:t>
            </a:r>
            <a:r>
              <a:rPr kumimoji="1" lang="ja-JP" altLang="en-US" baseline="0"/>
              <a:t>彼は</a:t>
            </a:r>
            <a:r>
              <a:rPr kumimoji="1" lang="ja-JP" altLang="en-US" b="1" baseline="0"/>
              <a:t>会員</a:t>
            </a:r>
            <a:r>
              <a:rPr kumimoji="1" lang="ja-JP" altLang="en-US" baseline="0"/>
              <a:t>じゃありません。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会員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en-US" altLang="ja-JP" baseline="0" dirty="0">
                <a:latin typeface="+mn-lt"/>
              </a:rPr>
              <a:t>1000</a:t>
            </a:r>
            <a:r>
              <a:rPr kumimoji="1" lang="ja-JP" altLang="en-US" baseline="0">
                <a:latin typeface="+mn-lt"/>
              </a:rPr>
              <a:t>円、非</a:t>
            </a:r>
            <a:r>
              <a:rPr kumimoji="1" lang="ja-JP" altLang="en-US" b="1" baseline="0">
                <a:latin typeface="+mn-lt"/>
              </a:rPr>
              <a:t>会員</a:t>
            </a:r>
            <a:r>
              <a:rPr kumimoji="1" lang="ja-JP" altLang="en-US" baseline="0">
                <a:latin typeface="+mn-lt"/>
              </a:rPr>
              <a:t>の方は</a:t>
            </a:r>
            <a:r>
              <a:rPr kumimoji="1" lang="en-US" altLang="ja-JP" baseline="0" dirty="0">
                <a:latin typeface="+mn-lt"/>
              </a:rPr>
              <a:t>2000</a:t>
            </a:r>
            <a:r>
              <a:rPr kumimoji="1" lang="ja-JP" altLang="en-US" baseline="0">
                <a:latin typeface="+mn-lt"/>
              </a:rPr>
              <a:t>円です。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定員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ていいん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capacity, quota	</a:t>
            </a:r>
            <a:r>
              <a:rPr kumimoji="1" lang="ja-JP" altLang="en-US" baseline="0">
                <a:solidFill>
                  <a:schemeClr val="tx1"/>
                </a:solidFill>
              </a:rPr>
              <a:t>この教室の</a:t>
            </a:r>
            <a:r>
              <a:rPr kumimoji="1" lang="ja-JP" altLang="en-US" b="1" baseline="0">
                <a:solidFill>
                  <a:schemeClr val="tx1"/>
                </a:solidFill>
              </a:rPr>
              <a:t>定員</a:t>
            </a:r>
            <a:r>
              <a:rPr kumimoji="1" lang="ja-JP" altLang="en-US" baseline="0">
                <a:solidFill>
                  <a:schemeClr val="tx1"/>
                </a:solidFill>
              </a:rPr>
              <a:t>は</a:t>
            </a:r>
            <a:r>
              <a:rPr kumimoji="1" lang="en-US" altLang="ja-JP" baseline="0" dirty="0">
                <a:solidFill>
                  <a:schemeClr val="tx1"/>
                </a:solidFill>
              </a:rPr>
              <a:t>50</a:t>
            </a:r>
            <a:r>
              <a:rPr kumimoji="1" lang="ja-JP" altLang="en-US" baseline="0">
                <a:solidFill>
                  <a:schemeClr val="tx1"/>
                </a:solidFill>
              </a:rPr>
              <a:t>人です。／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定員</a:t>
            </a:r>
            <a:r>
              <a:rPr kumimoji="1" lang="ja-JP" altLang="en-US" baseline="0">
                <a:solidFill>
                  <a:schemeClr val="tx1"/>
                </a:solidFill>
              </a:rPr>
              <a:t>オーバーです。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駅員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えきいん</a:t>
            </a:r>
            <a:r>
              <a:rPr kumimoji="1" lang="en-US" altLang="ja-JP" baseline="0" dirty="0"/>
              <a:t>	station employee	</a:t>
            </a:r>
            <a:r>
              <a:rPr kumimoji="1" lang="ja-JP" altLang="en-US" baseline="0"/>
              <a:t>富山行きは何番ホームか、</a:t>
            </a:r>
            <a:r>
              <a:rPr kumimoji="1" lang="ja-JP" altLang="en-US" b="1" baseline="0"/>
              <a:t>駅員</a:t>
            </a:r>
            <a:r>
              <a:rPr kumimoji="1" lang="ja-JP" altLang="en-US" baseline="0"/>
              <a:t>さんにきいてきます。／改札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かいさつ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を出る前にこのチケットを</a:t>
            </a:r>
            <a:r>
              <a:rPr kumimoji="1" lang="ja-JP" altLang="en-US" b="1" baseline="0"/>
              <a:t>駅員</a:t>
            </a:r>
            <a:r>
              <a:rPr kumimoji="1" lang="ja-JP" altLang="en-US" baseline="0"/>
              <a:t>に見せてください。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公務員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こうむいん</a:t>
            </a:r>
            <a:r>
              <a:rPr kumimoji="1" lang="en-US" altLang="ja-JP" baseline="0" dirty="0"/>
              <a:t>	government worker	</a:t>
            </a:r>
            <a:r>
              <a:rPr kumimoji="1" lang="ja-JP" altLang="en-US" baseline="0"/>
              <a:t>母は</a:t>
            </a:r>
            <a:r>
              <a:rPr kumimoji="1" lang="ja-JP" altLang="en-US" b="1" baseline="0"/>
              <a:t>公務員</a:t>
            </a:r>
            <a:r>
              <a:rPr kumimoji="1" lang="ja-JP" altLang="en-US" baseline="0"/>
              <a:t>です。</a:t>
            </a:r>
            <a:r>
              <a:rPr kumimoji="1" lang="ja-JP" altLang="en-US" baseline="0">
                <a:solidFill>
                  <a:schemeClr val="tx1"/>
                </a:solidFill>
              </a:rPr>
              <a:t>／</a:t>
            </a:r>
            <a:r>
              <a:rPr kumimoji="1" lang="ja-JP" altLang="en-US" b="1" baseline="0"/>
              <a:t>公務員</a:t>
            </a:r>
            <a:r>
              <a:rPr kumimoji="1" lang="ja-JP" altLang="en-US" baseline="0"/>
              <a:t>試験のための勉強をしています。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委員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いいん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member of a committee	</a:t>
            </a:r>
            <a:r>
              <a:rPr kumimoji="1" lang="ja-JP" altLang="en-US" baseline="0">
                <a:solidFill>
                  <a:schemeClr val="tx1"/>
                </a:solidFill>
              </a:rPr>
              <a:t>妹は図書</a:t>
            </a:r>
            <a:r>
              <a:rPr kumimoji="1" lang="ja-JP" altLang="en-US" b="1" baseline="0">
                <a:solidFill>
                  <a:schemeClr val="tx1"/>
                </a:solidFill>
              </a:rPr>
              <a:t>委員</a:t>
            </a:r>
            <a:r>
              <a:rPr kumimoji="1" lang="ja-JP" altLang="en-US" baseline="0">
                <a:solidFill>
                  <a:schemeClr val="tx1"/>
                </a:solidFill>
              </a:rPr>
              <a:t>です。／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委員</a:t>
            </a:r>
            <a:r>
              <a:rPr kumimoji="1" lang="ja-JP" altLang="en-US" baseline="0">
                <a:solidFill>
                  <a:schemeClr val="tx1"/>
                </a:solidFill>
              </a:rPr>
              <a:t>は８人です。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全員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ぜんいん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all, everyone		</a:t>
            </a:r>
            <a:r>
              <a:rPr kumimoji="1" lang="ja-JP" altLang="en-US" b="1" baseline="0">
                <a:solidFill>
                  <a:schemeClr val="tx1"/>
                </a:solidFill>
              </a:rPr>
              <a:t>全員</a:t>
            </a:r>
            <a:r>
              <a:rPr kumimoji="1" lang="ja-JP" altLang="en-US" baseline="0">
                <a:solidFill>
                  <a:schemeClr val="tx1"/>
                </a:solidFill>
              </a:rPr>
              <a:t>います。／毎晩、家族</a:t>
            </a:r>
            <a:r>
              <a:rPr kumimoji="1" lang="ja-JP" altLang="en-US" b="1" baseline="0">
                <a:solidFill>
                  <a:schemeClr val="tx1"/>
                </a:solidFill>
              </a:rPr>
              <a:t>全員</a:t>
            </a:r>
            <a:r>
              <a:rPr kumimoji="1" lang="ja-JP" altLang="en-US" baseline="0">
                <a:solidFill>
                  <a:schemeClr val="tx1"/>
                </a:solidFill>
              </a:rPr>
              <a:t>で食事をします。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748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6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82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93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4991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06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73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972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02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841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6864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51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87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会社員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さんは親切です。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彼女は国会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議員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じゃありません。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この教室の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定員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67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member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イン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会社員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かいしゃいん</a:t>
                      </a:r>
                      <a:r>
                        <a:rPr kumimoji="1" lang="en-US" altLang="ja-JP" sz="2400" baseline="0" dirty="0"/>
                        <a:t>	company employee</a:t>
                      </a:r>
                    </a:p>
                    <a:p>
                      <a:r>
                        <a:rPr kumimoji="1" lang="ja-JP" altLang="en-US" sz="2400" baseline="0"/>
                        <a:t>店員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てんいん</a:t>
                      </a:r>
                      <a:r>
                        <a:rPr kumimoji="1" lang="en-US" altLang="ja-JP" sz="2400" baseline="0" dirty="0"/>
                        <a:t>		salesperson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/>
                        <a:t>議員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ぎいん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member of an assembly</a:t>
                      </a:r>
                    </a:p>
                    <a:p>
                      <a:r>
                        <a:rPr kumimoji="1" lang="ja-JP" altLang="en-US" sz="2400" baseline="0"/>
                        <a:t>会員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/>
                        <a:t>かいいん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member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定員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ていいん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capacity, quota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2EA7172A-FE94-AF46-A192-F9CF34F85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091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2022-09-15T03:20:08Z</dcterms:created>
  <dcterms:modified xsi:type="dcterms:W3CDTF">2022-09-15T03:20:30Z</dcterms:modified>
</cp:coreProperties>
</file>