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2381"/>
  </p:normalViewPr>
  <p:slideViewPr>
    <p:cSldViewPr snapToGrid="0">
      <p:cViewPr varScale="1">
        <p:scale>
          <a:sx n="50" d="100"/>
          <a:sy n="50" d="100"/>
        </p:scale>
        <p:origin x="3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1BB9F-5A39-1243-907E-0A2897486BB5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1F878-3CE5-0C44-8728-55B6D98C2D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90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院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病院</a:t>
            </a:r>
            <a:r>
              <a:rPr kumimoji="1" lang="en-US" altLang="ja-JP" dirty="0"/>
              <a:t>	N5	〔</a:t>
            </a:r>
            <a:r>
              <a:rPr kumimoji="1" lang="ja-JP" altLang="en-US"/>
              <a:t>病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入院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退院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退</a:t>
            </a:r>
            <a:r>
              <a:rPr kumimoji="1" lang="en-US" altLang="ja-JP" dirty="0"/>
              <a:t>〕N2N3</a:t>
            </a:r>
            <a:endParaRPr kumimoji="1" lang="en-US" altLang="ja-JP" sz="1200" baseline="-250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大学院</a:t>
            </a:r>
            <a:r>
              <a:rPr kumimoji="1" lang="en-US" altLang="ja-JP" dirty="0"/>
              <a:t>	N2N3	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病院</a:t>
            </a:r>
            <a:r>
              <a:rPr kumimoji="1" lang="ja-JP" altLang="en-US" sz="2400" dirty="0">
                <a:solidFill>
                  <a:schemeClr val="tx1"/>
                </a:solidFill>
              </a:rPr>
              <a:t>	びょういん	</a:t>
            </a:r>
            <a:r>
              <a:rPr kumimoji="1" lang="en-US" altLang="ja-JP" sz="2400" dirty="0">
                <a:solidFill>
                  <a:schemeClr val="tx1"/>
                </a:solidFill>
              </a:rPr>
              <a:t>hospital		</a:t>
            </a:r>
            <a:r>
              <a:rPr kumimoji="1" lang="ja-JP" altLang="en-US" sz="2400" b="1">
                <a:solidFill>
                  <a:schemeClr val="tx1"/>
                </a:solidFill>
              </a:rPr>
              <a:t>病気</a:t>
            </a:r>
            <a:r>
              <a:rPr kumimoji="1" lang="ja-JP" altLang="en-US" sz="2400">
                <a:solidFill>
                  <a:schemeClr val="tx1"/>
                </a:solidFill>
              </a:rPr>
              <a:t>のときは、ゆっくり休んでください。／ねこが何も食べません。</a:t>
            </a:r>
            <a:r>
              <a:rPr kumimoji="1" lang="ja-JP" altLang="en-US" sz="2400" b="1">
                <a:solidFill>
                  <a:schemeClr val="tx1"/>
                </a:solidFill>
              </a:rPr>
              <a:t>病気</a:t>
            </a:r>
            <a:r>
              <a:rPr kumimoji="1" lang="ja-JP" altLang="en-US" sz="2400">
                <a:solidFill>
                  <a:schemeClr val="tx1"/>
                </a:solidFill>
              </a:rPr>
              <a:t>かもしれません。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入院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にゅういん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	hospitalization	</a:t>
            </a:r>
            <a:r>
              <a:rPr kumimoji="1" lang="ja-JP" altLang="en-US" sz="2400" dirty="0">
                <a:solidFill>
                  <a:schemeClr val="tx1"/>
                </a:solidFill>
              </a:rPr>
              <a:t>父は先週から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入院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います。／子どもがけがをして</a:t>
            </a:r>
            <a:r>
              <a:rPr kumimoji="1" lang="ja-JP" altLang="en-US" sz="2400" b="1">
                <a:solidFill>
                  <a:schemeClr val="tx1"/>
                </a:solidFill>
              </a:rPr>
              <a:t>入院</a:t>
            </a:r>
            <a:r>
              <a:rPr kumimoji="1" lang="ja-JP" altLang="en-US" sz="240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退院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たいいん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	discharge from hospital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退院</a:t>
            </a:r>
            <a:r>
              <a:rPr kumimoji="1" lang="ja-JP" altLang="en-US" sz="2400" dirty="0">
                <a:solidFill>
                  <a:schemeClr val="tx1"/>
                </a:solidFill>
              </a:rPr>
              <a:t>の予定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よてい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はいつです</a:t>
            </a:r>
            <a:r>
              <a:rPr kumimoji="1" lang="ja-JP" altLang="en-US" sz="2400">
                <a:solidFill>
                  <a:schemeClr val="tx1"/>
                </a:solidFill>
              </a:rPr>
              <a:t>か。／母はきのう</a:t>
            </a:r>
            <a:r>
              <a:rPr kumimoji="1" lang="ja-JP" altLang="en-US" sz="2400" b="1">
                <a:solidFill>
                  <a:schemeClr val="tx1"/>
                </a:solidFill>
              </a:rPr>
              <a:t>退院</a:t>
            </a:r>
            <a:r>
              <a:rPr kumimoji="1" lang="ja-JP" altLang="en-US" sz="240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大学院	だいがくいん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	graduate school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大学院</a:t>
            </a:r>
            <a:r>
              <a:rPr kumimoji="1" lang="ja-JP" altLang="en-US" sz="2400" dirty="0">
                <a:solidFill>
                  <a:schemeClr val="tx1"/>
                </a:solidFill>
              </a:rPr>
              <a:t>の入学試験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しけん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はいつです</a:t>
            </a:r>
            <a:r>
              <a:rPr kumimoji="1" lang="ja-JP" altLang="en-US" sz="2400">
                <a:solidFill>
                  <a:schemeClr val="tx1"/>
                </a:solidFill>
              </a:rPr>
              <a:t>か。／彼女は</a:t>
            </a:r>
            <a:r>
              <a:rPr kumimoji="1" lang="ja-JP" altLang="en-US" sz="2400" b="1">
                <a:solidFill>
                  <a:schemeClr val="tx1"/>
                </a:solidFill>
              </a:rPr>
              <a:t>大学院</a:t>
            </a:r>
            <a:r>
              <a:rPr kumimoji="1" lang="ja-JP" altLang="en-US" sz="2400">
                <a:solidFill>
                  <a:schemeClr val="tx1"/>
                </a:solidFill>
              </a:rPr>
              <a:t>でＡＩの研究をしています。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32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0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51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67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24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72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642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37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500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07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51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88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63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のときは、ゆっくり休んでください。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父は先週から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入院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大学院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の入学試験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しけん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はいつですか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institution, house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イン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病院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びょういん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hospital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入院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にゅういん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hospitalization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大学院	だいがくいん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graduate school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4">
            <a:extLst>
              <a:ext uri="{FF2B5EF4-FFF2-40B4-BE49-F238E27FC236}">
                <a16:creationId xmlns:a16="http://schemas.microsoft.com/office/drawing/2014/main" id="{0DE5D488-534A-4426-A824-12CCCC6DE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770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2022-09-14T05:31:16Z</dcterms:created>
  <dcterms:modified xsi:type="dcterms:W3CDTF">2022-09-14T05:31:41Z</dcterms:modified>
</cp:coreProperties>
</file>