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5510"/>
  </p:normalViewPr>
  <p:slideViewPr>
    <p:cSldViewPr snapToGrid="0">
      <p:cViewPr varScale="1">
        <p:scale>
          <a:sx n="68" d="100"/>
          <a:sy n="68" d="100"/>
        </p:scale>
        <p:origin x="28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6AAA9-D380-B846-9B61-BD642C157721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33FED6-5B8F-8B4E-A553-F83D8F5909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70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弱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弱点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点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弱い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弱さ</a:t>
            </a:r>
            <a:r>
              <a:rPr kumimoji="1" lang="en-US" altLang="ja-JP" dirty="0"/>
              <a:t>	N4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弱る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N1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弱気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気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弱点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じゃくてん</a:t>
            </a:r>
            <a:r>
              <a:rPr kumimoji="1" lang="en-US" altLang="ja-JP" dirty="0">
                <a:latin typeface="+mn-lt"/>
              </a:rPr>
              <a:t>	weak point		</a:t>
            </a:r>
            <a:r>
              <a:rPr kumimoji="1" lang="ja-JP" altLang="en-US">
                <a:latin typeface="+mn-lt"/>
              </a:rPr>
              <a:t>彼には</a:t>
            </a:r>
            <a:r>
              <a:rPr kumimoji="1" lang="ja-JP" altLang="en-US" b="1">
                <a:latin typeface="+mn-lt"/>
              </a:rPr>
              <a:t>弱点</a:t>
            </a:r>
            <a:r>
              <a:rPr kumimoji="1" lang="ja-JP" altLang="en-US">
                <a:latin typeface="+mn-lt"/>
              </a:rPr>
              <a:t>がない。／自分の</a:t>
            </a:r>
            <a:r>
              <a:rPr kumimoji="1" lang="ja-JP" altLang="en-US" b="1">
                <a:latin typeface="+mn-lt"/>
              </a:rPr>
              <a:t>弱点</a:t>
            </a:r>
            <a:r>
              <a:rPr kumimoji="1" lang="ja-JP" altLang="en-US">
                <a:latin typeface="+mn-lt"/>
              </a:rPr>
              <a:t>を知ることは大切だ。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弱い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よわい</a:t>
            </a:r>
            <a:r>
              <a:rPr kumimoji="1" lang="en-US" altLang="ja-JP" dirty="0">
                <a:latin typeface="+mn-lt"/>
              </a:rPr>
              <a:t>	weak		</a:t>
            </a:r>
            <a:r>
              <a:rPr kumimoji="1" lang="ja-JP" altLang="en-US">
                <a:latin typeface="+mn-lt"/>
              </a:rPr>
              <a:t>妻は体が</a:t>
            </a:r>
            <a:r>
              <a:rPr kumimoji="1" lang="ja-JP" altLang="en-US" b="1">
                <a:latin typeface="+mn-lt"/>
              </a:rPr>
              <a:t>弱い</a:t>
            </a:r>
            <a:r>
              <a:rPr kumimoji="1" lang="ja-JP" altLang="en-US">
                <a:latin typeface="+mn-lt"/>
              </a:rPr>
              <a:t>。／彼は暑さに</a:t>
            </a:r>
            <a:r>
              <a:rPr kumimoji="1" lang="ja-JP" altLang="en-US" b="1">
                <a:latin typeface="+mn-lt"/>
              </a:rPr>
              <a:t>弱い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弱さ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よわさ</a:t>
            </a:r>
            <a:r>
              <a:rPr kumimoji="1" lang="en-US" altLang="ja-JP" dirty="0">
                <a:latin typeface="+mn-lt"/>
              </a:rPr>
              <a:t>	weakness		</a:t>
            </a:r>
            <a:r>
              <a:rPr kumimoji="1" lang="ja-JP" altLang="en-US">
                <a:latin typeface="+mn-lt"/>
              </a:rPr>
              <a:t>自分の心の</a:t>
            </a:r>
            <a:r>
              <a:rPr kumimoji="1" lang="ja-JP" altLang="en-US" b="1">
                <a:latin typeface="+mn-lt"/>
              </a:rPr>
              <a:t>弱さ</a:t>
            </a:r>
            <a:r>
              <a:rPr kumimoji="1" lang="ja-JP" altLang="en-US">
                <a:latin typeface="+mn-lt"/>
              </a:rPr>
              <a:t>に気づいた。／相手の</a:t>
            </a:r>
            <a:r>
              <a:rPr kumimoji="1" lang="ja-JP" altLang="en-US" b="1">
                <a:latin typeface="+mn-lt"/>
              </a:rPr>
              <a:t>弱さ</a:t>
            </a:r>
            <a:r>
              <a:rPr kumimoji="1" lang="ja-JP" altLang="en-US">
                <a:latin typeface="+mn-lt"/>
              </a:rPr>
              <a:t>を受け入れる。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弱る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よわる</a:t>
            </a:r>
            <a:r>
              <a:rPr kumimoji="1" lang="en-US" altLang="ja-JP" dirty="0">
                <a:solidFill>
                  <a:schemeClr val="tx1"/>
                </a:solidFill>
              </a:rPr>
              <a:t>	to get weak		</a:t>
            </a:r>
            <a:r>
              <a:rPr kumimoji="1" lang="ja-JP" altLang="en-US">
                <a:solidFill>
                  <a:schemeClr val="tx1"/>
                </a:solidFill>
              </a:rPr>
              <a:t>年をとって、足の力が</a:t>
            </a:r>
            <a:r>
              <a:rPr kumimoji="1" lang="ja-JP" altLang="en-US" b="1">
                <a:solidFill>
                  <a:schemeClr val="tx1"/>
                </a:solidFill>
              </a:rPr>
              <a:t>弱って</a:t>
            </a:r>
            <a:r>
              <a:rPr kumimoji="1" lang="ja-JP" altLang="en-US">
                <a:solidFill>
                  <a:schemeClr val="tx1"/>
                </a:solidFill>
              </a:rPr>
              <a:t>きた。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弱気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よわき</a:t>
            </a:r>
            <a:r>
              <a:rPr kumimoji="1" lang="en-US" altLang="ja-JP" dirty="0">
                <a:solidFill>
                  <a:schemeClr val="tx1"/>
                </a:solidFill>
              </a:rPr>
              <a:t>	weak, weak-kneed	</a:t>
            </a:r>
            <a:r>
              <a:rPr kumimoji="1" lang="ja-JP" altLang="en-US" b="1"/>
              <a:t>弱気</a:t>
            </a:r>
            <a:r>
              <a:rPr kumimoji="1" lang="ja-JP" altLang="en-US"/>
              <a:t>なことを言わないでください。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30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43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365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129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708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122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3167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1272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0786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658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7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1587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703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彼には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弱点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妻は体が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弱い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彼は暑さに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弱い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自分の心の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弱さ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に気づいた。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weak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ジャク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弱点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じゃくてん</a:t>
                      </a:r>
                      <a:r>
                        <a:rPr kumimoji="1" lang="en-US" altLang="ja-JP" sz="2400" dirty="0">
                          <a:latin typeface="+mn-lt"/>
                        </a:rPr>
                        <a:t>	weak point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よわ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弱い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よわい</a:t>
                      </a:r>
                      <a:r>
                        <a:rPr kumimoji="1" lang="en-US" altLang="ja-JP" sz="2400" dirty="0">
                          <a:latin typeface="+mn-lt"/>
                        </a:rPr>
                        <a:t>	weak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弱さ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よわさ</a:t>
                      </a:r>
                      <a:r>
                        <a:rPr kumimoji="1" lang="en-US" altLang="ja-JP" sz="2400" dirty="0">
                          <a:latin typeface="+mn-lt"/>
                        </a:rPr>
                        <a:t>	weakness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8D1BBC37-B27E-B74F-858A-FAD868462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076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2022-09-15T23:59:26Z</dcterms:created>
  <dcterms:modified xsi:type="dcterms:W3CDTF">2022-09-16T00:00:00Z</dcterms:modified>
</cp:coreProperties>
</file>