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272"/>
  </p:normalViewPr>
  <p:slideViewPr>
    <p:cSldViewPr snapToGrid="0">
      <p:cViewPr varScale="1">
        <p:scale>
          <a:sx n="60" d="100"/>
          <a:sy n="60" d="100"/>
        </p:scale>
        <p:origin x="30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0691-9AF2-9C44-905B-F839EB933F60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73466-8A44-6B47-9350-637A4BB0E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7816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時</a:t>
            </a:r>
            <a:r>
              <a:rPr kumimoji="1" lang="en-US" altLang="ja-JP" dirty="0"/>
              <a:t>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時間</a:t>
            </a:r>
            <a:r>
              <a:rPr kumimoji="1" lang="en-US" altLang="ja-JP" dirty="0"/>
              <a:t>	N5	〔</a:t>
            </a:r>
            <a:r>
              <a:rPr kumimoji="1" lang="ja-JP" altLang="en-US"/>
              <a:t>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四時</a:t>
            </a:r>
            <a:r>
              <a:rPr kumimoji="1" lang="en-US" altLang="ja-JP" dirty="0"/>
              <a:t>	N5	〔</a:t>
            </a:r>
            <a:r>
              <a:rPr kumimoji="1" lang="ja-JP" altLang="en-US"/>
              <a:t>四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時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時計</a:t>
            </a:r>
            <a:r>
              <a:rPr kumimoji="1" lang="en-US" altLang="ja-JP" dirty="0"/>
              <a:t>	N5	〔</a:t>
            </a:r>
            <a:r>
              <a:rPr kumimoji="1" lang="ja-JP" altLang="en-US"/>
              <a:t>計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時間</a:t>
            </a:r>
            <a:r>
              <a:rPr kumimoji="1" lang="ja-JP" altLang="en-US" dirty="0">
                <a:solidFill>
                  <a:schemeClr val="tx1"/>
                </a:solidFill>
              </a:rPr>
              <a:t>	じかん	</a:t>
            </a:r>
            <a:r>
              <a:rPr kumimoji="1" lang="en-US" altLang="ja-JP" dirty="0">
                <a:solidFill>
                  <a:schemeClr val="tx1"/>
                </a:solidFill>
              </a:rPr>
              <a:t>time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時間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がありません。／病院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びょいん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で長い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時間</a:t>
            </a:r>
            <a:r>
              <a:rPr kumimoji="1" lang="ja-JP" altLang="en-US" sz="1200">
                <a:latin typeface="Segoe UI Historic" panose="020B0502040204020203" pitchFamily="34" charset="0"/>
              </a:rPr>
              <a:t>待ちました。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〜</a:t>
            </a:r>
            <a:r>
              <a:rPr kumimoji="1" lang="ja-JP" altLang="en-US">
                <a:solidFill>
                  <a:schemeClr val="tx1"/>
                </a:solidFill>
              </a:rPr>
              <a:t>時	</a:t>
            </a:r>
            <a:r>
              <a:rPr kumimoji="1" lang="en-US" altLang="ja-JP" dirty="0">
                <a:solidFill>
                  <a:schemeClr val="tx1"/>
                </a:solidFill>
              </a:rPr>
              <a:t>〜</a:t>
            </a:r>
            <a:r>
              <a:rPr kumimoji="1" lang="ja-JP" altLang="en-US">
                <a:solidFill>
                  <a:schemeClr val="tx1"/>
                </a:solidFill>
              </a:rPr>
              <a:t>じ	</a:t>
            </a:r>
            <a:r>
              <a:rPr kumimoji="1" lang="en-US" altLang="ja-JP" dirty="0">
                <a:solidFill>
                  <a:schemeClr val="tx1"/>
                </a:solidFill>
              </a:rPr>
              <a:t>〜 o’clock	</a:t>
            </a:r>
            <a:r>
              <a:rPr kumimoji="1" lang="ja-JP" altLang="en-US" sz="1200">
                <a:latin typeface="Segoe UI Historic" panose="020B0502040204020203" pitchFamily="34" charset="0"/>
              </a:rPr>
              <a:t>毎朝６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>
                <a:latin typeface="Segoe UI Historic" panose="020B0502040204020203" pitchFamily="34" charset="0"/>
              </a:rPr>
              <a:t>おきます。／今、何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時	とき	</a:t>
            </a:r>
            <a:r>
              <a:rPr kumimoji="1" lang="en-US" altLang="ja-JP" dirty="0">
                <a:solidFill>
                  <a:schemeClr val="tx1"/>
                </a:solidFill>
              </a:rPr>
              <a:t>time, when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子ども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から水泳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すいえい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をしています。／その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</a:t>
            </a:r>
            <a:r>
              <a:rPr kumimoji="1" lang="ja-JP" altLang="en-US" sz="1200">
                <a:latin typeface="Segoe UI Historic" panose="020B0502040204020203" pitchFamily="34" charset="0"/>
              </a:rPr>
              <a:t>、私は日本にいませんでした。／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がたつのははやいです。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時計	とけい	</a:t>
            </a:r>
            <a:r>
              <a:rPr kumimoji="1" lang="en-US" altLang="ja-JP" dirty="0">
                <a:solidFill>
                  <a:schemeClr val="tx1"/>
                </a:solidFill>
              </a:rPr>
              <a:t>clock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時計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は古い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時計</a:t>
            </a:r>
            <a:r>
              <a:rPr kumimoji="1" lang="ja-JP" altLang="en-US" sz="1200">
                <a:latin typeface="Segoe UI Historic" panose="020B0502040204020203" pitchFamily="34" charset="0"/>
              </a:rPr>
              <a:t>は日本で買いました。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3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108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94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843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23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806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04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91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24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78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53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C8D752ED-F9E8-4C65-9151-DFE588E34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0215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time, hour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時間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じかん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time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〜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時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〜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じ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〜 o’clock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とき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time, when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時計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と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clock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325D694-908D-4798-9BCD-ED9FE8805D34}"/>
              </a:ext>
            </a:extLst>
          </p:cNvPr>
          <p:cNvSpPr txBox="1"/>
          <p:nvPr/>
        </p:nvSpPr>
        <p:spPr>
          <a:xfrm>
            <a:off x="516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毎朝６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におきます。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>
                <a:latin typeface="Segoe UI Historic" panose="020B0502040204020203" pitchFamily="34" charset="0"/>
              </a:rPr>
              <a:t>子どもの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時</a:t>
            </a:r>
            <a:r>
              <a:rPr kumimoji="1" lang="ja-JP" altLang="en-US" sz="2400">
                <a:latin typeface="Segoe UI Historic" panose="020B0502040204020203" pitchFamily="34" charset="0"/>
              </a:rPr>
              <a:t>から水泳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すいえい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をしています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時計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は古い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213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2022-09-13T07:47:39Z</dcterms:created>
  <dcterms:modified xsi:type="dcterms:W3CDTF">2022-09-21T08:01:28Z</dcterms:modified>
</cp:coreProperties>
</file>