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4150"/>
  </p:normalViewPr>
  <p:slideViewPr>
    <p:cSldViewPr snapToGrid="0">
      <p:cViewPr varScale="1">
        <p:scale>
          <a:sx n="52" d="100"/>
          <a:sy n="52" d="100"/>
        </p:scale>
        <p:origin x="3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C45435-D237-3647-A364-A58F4A2C6CD8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B87B5-1B31-1C4A-BA02-BBD8A1AC99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4274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家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家族</a:t>
            </a:r>
            <a:r>
              <a:rPr kumimoji="1" lang="en-US" altLang="ja-JP" dirty="0"/>
              <a:t>	N5	〔</a:t>
            </a:r>
            <a:r>
              <a:rPr kumimoji="1" lang="ja-JP" altLang="en-US"/>
              <a:t>族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家</a:t>
            </a:r>
            <a:r>
              <a:rPr kumimoji="1" lang="en-US" altLang="ja-JP" dirty="0"/>
              <a:t>	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家賃</a:t>
            </a:r>
            <a:r>
              <a:rPr kumimoji="1" lang="en-US" altLang="ja-JP" dirty="0"/>
              <a:t>	N2N3	〔</a:t>
            </a:r>
            <a:r>
              <a:rPr kumimoji="1" lang="ja-JP" altLang="en-US"/>
              <a:t>賃</a:t>
            </a:r>
            <a:r>
              <a:rPr kumimoji="1" lang="en-US" altLang="ja-JP" dirty="0"/>
              <a:t>〕N1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家族</a:t>
            </a:r>
            <a:r>
              <a:rPr kumimoji="1" lang="ja-JP" altLang="en-US" dirty="0">
                <a:solidFill>
                  <a:schemeClr val="tx1"/>
                </a:solidFill>
              </a:rPr>
              <a:t>	かぞく	</a:t>
            </a:r>
            <a:r>
              <a:rPr kumimoji="1" lang="en-US" altLang="ja-JP" dirty="0">
                <a:solidFill>
                  <a:schemeClr val="tx1"/>
                </a:solidFill>
              </a:rPr>
              <a:t>family		</a:t>
            </a:r>
            <a:r>
              <a:rPr kumimoji="1" lang="ja-JP" altLang="en-US" b="1">
                <a:solidFill>
                  <a:schemeClr val="tx1"/>
                </a:solidFill>
              </a:rPr>
              <a:t>家族</a:t>
            </a:r>
            <a:r>
              <a:rPr kumimoji="1" lang="ja-JP" altLang="en-US">
                <a:solidFill>
                  <a:schemeClr val="tx1"/>
                </a:solidFill>
              </a:rPr>
              <a:t>は５人です。／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先週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家族</a:t>
            </a:r>
            <a:r>
              <a:rPr kumimoji="1" lang="ja-JP" altLang="en-US" sz="1200">
                <a:latin typeface="Segoe UI Historic" panose="020B0502040204020203" pitchFamily="34" charset="0"/>
              </a:rPr>
              <a:t>と電話で話しました。</a:t>
            </a:r>
            <a:r>
              <a:rPr kumimoji="1" lang="ja-JP" altLang="en-US" dirty="0">
                <a:solidFill>
                  <a:schemeClr val="tx1"/>
                </a:solidFill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家	いえ	</a:t>
            </a:r>
            <a:r>
              <a:rPr kumimoji="1" lang="en-US" altLang="ja-JP" dirty="0">
                <a:solidFill>
                  <a:schemeClr val="tx1"/>
                </a:solidFill>
              </a:rPr>
              <a:t>house, home		</a:t>
            </a:r>
            <a:r>
              <a:rPr kumimoji="1" lang="ja-JP" altLang="en-US" dirty="0">
                <a:solidFill>
                  <a:schemeClr val="tx1"/>
                </a:solidFill>
              </a:rPr>
              <a:t>山本さんの</a:t>
            </a:r>
            <a:r>
              <a:rPr kumimoji="1" lang="ja-JP" altLang="en-US" b="1" dirty="0">
                <a:solidFill>
                  <a:schemeClr val="tx1"/>
                </a:solidFill>
              </a:rPr>
              <a:t>家</a:t>
            </a:r>
            <a:r>
              <a:rPr kumimoji="1" lang="ja-JP" altLang="en-US" dirty="0">
                <a:solidFill>
                  <a:schemeClr val="tx1"/>
                </a:solidFill>
              </a:rPr>
              <a:t>は大学のちかく</a:t>
            </a:r>
            <a:r>
              <a:rPr kumimoji="1" lang="ja-JP" altLang="en-US">
                <a:solidFill>
                  <a:schemeClr val="tx1"/>
                </a:solidFill>
              </a:rPr>
              <a:t>です。／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あの大きい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家</a:t>
            </a:r>
            <a:r>
              <a:rPr kumimoji="1" lang="ja-JP" altLang="en-US" sz="1200">
                <a:latin typeface="Segoe UI Historic" panose="020B0502040204020203" pitchFamily="34" charset="0"/>
              </a:rPr>
              <a:t>の右にゆうびんきょくがあります。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家賃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やちん</a:t>
            </a:r>
            <a:r>
              <a:rPr kumimoji="1" lang="en-US" altLang="ja-JP" dirty="0">
                <a:solidFill>
                  <a:schemeClr val="tx1"/>
                </a:solidFill>
              </a:rPr>
              <a:t>	house rent		</a:t>
            </a:r>
            <a:r>
              <a:rPr kumimoji="1" lang="ja-JP" altLang="en-US" dirty="0">
                <a:solidFill>
                  <a:schemeClr val="tx1"/>
                </a:solidFill>
              </a:rPr>
              <a:t>毎月</a:t>
            </a:r>
            <a:r>
              <a:rPr kumimoji="1" lang="ja-JP" altLang="en-US" b="1" dirty="0">
                <a:solidFill>
                  <a:schemeClr val="tx1"/>
                </a:solidFill>
              </a:rPr>
              <a:t>家賃</a:t>
            </a:r>
            <a:r>
              <a:rPr kumimoji="1" lang="ja-JP" altLang="en-US" dirty="0">
                <a:solidFill>
                  <a:schemeClr val="tx1"/>
                </a:solidFill>
              </a:rPr>
              <a:t>を</a:t>
            </a:r>
            <a:r>
              <a:rPr kumimoji="1" lang="ja-JP" altLang="en-US">
                <a:solidFill>
                  <a:schemeClr val="tx1"/>
                </a:solidFill>
              </a:rPr>
              <a:t>はらいます。／</a:t>
            </a:r>
            <a:r>
              <a:rPr kumimoji="1" lang="ja-JP" altLang="en-US" b="1">
                <a:solidFill>
                  <a:schemeClr val="tx1"/>
                </a:solidFill>
              </a:rPr>
              <a:t>家賃</a:t>
            </a:r>
            <a:r>
              <a:rPr kumimoji="1" lang="ja-JP" altLang="en-US">
                <a:solidFill>
                  <a:schemeClr val="tx1"/>
                </a:solidFill>
              </a:rPr>
              <a:t>はいくらですか。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6192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7517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054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262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595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077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5305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505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687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221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82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6441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7574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家族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は５人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山本さんの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家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は大学のちかくです。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毎月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家賃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をはらいます。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975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house, family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7" name="表 4">
            <a:extLst>
              <a:ext uri="{FF2B5EF4-FFF2-40B4-BE49-F238E27FC236}">
                <a16:creationId xmlns:a16="http://schemas.microsoft.com/office/drawing/2014/main" id="{A85E671C-FF54-42B2-AE5D-84EB67327A5B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カ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家族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かぞく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family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いえ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家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いえ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house, home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/>
                        <a:t>家賃		やちん	</a:t>
                      </a:r>
                      <a:r>
                        <a:rPr kumimoji="1" lang="en-US" altLang="ja-JP" sz="2400" dirty="0"/>
                        <a:t>house rent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3074" name="Picture 2">
            <a:extLst>
              <a:ext uri="{FF2B5EF4-FFF2-40B4-BE49-F238E27FC236}">
                <a16:creationId xmlns:a16="http://schemas.microsoft.com/office/drawing/2014/main" id="{C681E19C-A1A2-4D9B-87FA-DFFEE8005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23482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2464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2022-09-13T08:06:43Z</dcterms:created>
  <dcterms:modified xsi:type="dcterms:W3CDTF">2022-09-13T08:07:11Z</dcterms:modified>
</cp:coreProperties>
</file>