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8095"/>
  </p:normalViewPr>
  <p:slideViewPr>
    <p:cSldViewPr snapToGrid="0">
      <p:cViewPr varScale="1">
        <p:scale>
          <a:sx n="57" d="100"/>
          <a:sy n="57" d="100"/>
        </p:scale>
        <p:origin x="32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258434-8297-944C-B27E-DD6561B92B40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D6DAF3-2DDB-914D-A19E-7236D0E265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8755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荷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 sz="1200">
                <a:solidFill>
                  <a:schemeClr val="tx1"/>
                </a:solidFill>
              </a:rPr>
              <a:t>出荷</a:t>
            </a:r>
            <a:r>
              <a:rPr kumimoji="1" lang="ja-JP" altLang="en-US" sz="12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 sz="1200">
                <a:solidFill>
                  <a:schemeClr val="tx1"/>
                </a:solidFill>
              </a:rPr>
              <a:t>出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 sz="1200">
                <a:solidFill>
                  <a:schemeClr val="tx1"/>
                </a:solidFill>
              </a:rPr>
              <a:t>荷物</a:t>
            </a:r>
            <a:r>
              <a:rPr kumimoji="1" lang="en-US" altLang="ja-JP" sz="1200" dirty="0">
                <a:solidFill>
                  <a:schemeClr val="tx1"/>
                </a:solidFill>
              </a:rPr>
              <a:t>	N5	</a:t>
            </a:r>
            <a:r>
              <a:rPr kumimoji="1" lang="en-US" altLang="ja-JP" dirty="0"/>
              <a:t>〔</a:t>
            </a:r>
            <a:r>
              <a:rPr kumimoji="1" lang="ja-JP" altLang="en-US" sz="1200">
                <a:solidFill>
                  <a:schemeClr val="tx1"/>
                </a:solidFill>
              </a:rPr>
              <a:t>物</a:t>
            </a:r>
            <a:r>
              <a:rPr kumimoji="1" lang="en-US" altLang="ja-JP" dirty="0"/>
              <a:t>〕N4</a:t>
            </a:r>
            <a:endParaRPr kumimoji="1" lang="ja-JP" altLang="en-US"/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出荷</a:t>
            </a:r>
            <a:r>
              <a:rPr kumimoji="1" lang="ja-JP" altLang="en-US" sz="2400" baseline="-25000" dirty="0">
                <a:solidFill>
                  <a:schemeClr val="tx1"/>
                </a:solidFill>
              </a:rPr>
              <a:t>する</a:t>
            </a:r>
            <a:r>
              <a:rPr kumimoji="1" lang="en-US" altLang="ja-JP" sz="2400" baseline="-25000" dirty="0">
                <a:solidFill>
                  <a:schemeClr val="tx1"/>
                </a:solidFill>
              </a:rPr>
              <a:t>	</a:t>
            </a:r>
            <a:r>
              <a:rPr kumimoji="1" lang="ja-JP" altLang="en-US" sz="2400" baseline="0" dirty="0">
                <a:solidFill>
                  <a:schemeClr val="tx1"/>
                </a:solidFill>
              </a:rPr>
              <a:t>しゅっか</a:t>
            </a:r>
            <a:r>
              <a:rPr kumimoji="1" lang="en-US" altLang="ja-JP" sz="2400" baseline="0" dirty="0">
                <a:solidFill>
                  <a:schemeClr val="tx1"/>
                </a:solidFill>
              </a:rPr>
              <a:t>	shipment		</a:t>
            </a:r>
            <a:r>
              <a:rPr kumimoji="1" lang="ja-JP" altLang="en-US" sz="2400" baseline="0">
                <a:solidFill>
                  <a:schemeClr val="tx1"/>
                </a:solidFill>
              </a:rPr>
              <a:t>シンガポールにいちごを</a:t>
            </a:r>
            <a:r>
              <a:rPr kumimoji="1" lang="ja-JP" altLang="en-US" sz="2400" b="1" baseline="0">
                <a:solidFill>
                  <a:schemeClr val="tx1"/>
                </a:solidFill>
              </a:rPr>
              <a:t>出荷</a:t>
            </a:r>
            <a:r>
              <a:rPr kumimoji="1" lang="ja-JP" altLang="en-US" sz="2400" baseline="0">
                <a:solidFill>
                  <a:schemeClr val="tx1"/>
                </a:solidFill>
              </a:rPr>
              <a:t>します。</a:t>
            </a:r>
            <a:r>
              <a:rPr kumimoji="1" lang="ja-JP" altLang="en-US" sz="2400">
                <a:solidFill>
                  <a:schemeClr val="tx1"/>
                </a:solidFill>
              </a:rPr>
              <a:t>／朝早い時間に</a:t>
            </a:r>
            <a:r>
              <a:rPr kumimoji="1" lang="ja-JP" altLang="en-US" sz="2400" b="1">
                <a:solidFill>
                  <a:schemeClr val="tx1"/>
                </a:solidFill>
              </a:rPr>
              <a:t>出荷</a:t>
            </a:r>
            <a:r>
              <a:rPr kumimoji="1" lang="ja-JP" altLang="en-US" sz="2400">
                <a:solidFill>
                  <a:schemeClr val="tx1"/>
                </a:solidFill>
              </a:rPr>
              <a:t>します。</a:t>
            </a:r>
            <a:endParaRPr kumimoji="1" lang="en-US" altLang="ja-JP" sz="2400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荷物	にもつ	</a:t>
            </a:r>
            <a:r>
              <a:rPr kumimoji="1" lang="en-US" altLang="ja-JP" sz="2400" dirty="0">
                <a:solidFill>
                  <a:schemeClr val="tx1"/>
                </a:solidFill>
              </a:rPr>
              <a:t>luggage, package	</a:t>
            </a:r>
            <a:r>
              <a:rPr kumimoji="1" lang="ja-JP" altLang="en-US" sz="2400">
                <a:solidFill>
                  <a:schemeClr val="tx1"/>
                </a:solidFill>
              </a:rPr>
              <a:t>今日</a:t>
            </a:r>
            <a:r>
              <a:rPr kumimoji="1" lang="ja-JP" altLang="en-US" sz="2400" dirty="0">
                <a:solidFill>
                  <a:schemeClr val="tx1"/>
                </a:solidFill>
              </a:rPr>
              <a:t>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荷物</a:t>
            </a:r>
            <a:r>
              <a:rPr kumimoji="1" lang="ja-JP" altLang="en-US" sz="2400" dirty="0">
                <a:solidFill>
                  <a:schemeClr val="tx1"/>
                </a:solidFill>
              </a:rPr>
              <a:t>が多いです。／ゆうびんきょくで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荷物</a:t>
            </a:r>
            <a:r>
              <a:rPr kumimoji="1" lang="ja-JP" altLang="en-US" sz="2400" dirty="0">
                <a:solidFill>
                  <a:schemeClr val="tx1"/>
                </a:solidFill>
              </a:rPr>
              <a:t>を</a:t>
            </a:r>
            <a:r>
              <a:rPr kumimoji="1" lang="ja-JP" altLang="en-US" sz="2400">
                <a:solidFill>
                  <a:schemeClr val="tx1"/>
                </a:solidFill>
              </a:rPr>
              <a:t>送りました。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1440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4927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6731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2631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1105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840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4194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7511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9944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9619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1535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834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0690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248574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シンガポールにいちごを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出荷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今日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荷物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が多いです。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ゆうびんきょくで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荷物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を送りました。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8603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load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カ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出荷</a:t>
                      </a:r>
                      <a:r>
                        <a:rPr kumimoji="1" lang="ja-JP" altLang="en-US" sz="2400" baseline="-25000" dirty="0">
                          <a:solidFill>
                            <a:schemeClr val="tx1"/>
                          </a:solidFill>
                        </a:rPr>
                        <a:t>する</a:t>
                      </a:r>
                      <a:r>
                        <a:rPr kumimoji="1" lang="en-US" altLang="ja-JP" sz="2400" baseline="-250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 dirty="0">
                          <a:solidFill>
                            <a:schemeClr val="tx1"/>
                          </a:solidFill>
                        </a:rPr>
                        <a:t>しゅっか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shipment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に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荷物		にもつ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luggage, package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11266" name="Picture 2">
            <a:extLst>
              <a:ext uri="{FF2B5EF4-FFF2-40B4-BE49-F238E27FC236}">
                <a16:creationId xmlns:a16="http://schemas.microsoft.com/office/drawing/2014/main" id="{2DEDA29E-C3AD-4DFA-85F1-50C8241C0C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33298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</Words>
  <Application>Microsoft Macintosh PowerPoint</Application>
  <PresentationFormat>ワイド画面</PresentationFormat>
  <Paragraphs>19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2022-09-14T00:00:48Z</dcterms:created>
  <dcterms:modified xsi:type="dcterms:W3CDTF">2022-09-14T00:01:14Z</dcterms:modified>
</cp:coreProperties>
</file>