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5510"/>
  </p:normalViewPr>
  <p:slideViewPr>
    <p:cSldViewPr snapToGrid="0">
      <p:cViewPr varScale="1">
        <p:scale>
          <a:sx n="40" d="100"/>
          <a:sy n="40" d="100"/>
        </p:scale>
        <p:origin x="3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3AB23-766B-9142-B652-CC25AF9C3A0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0C9C8-978F-5943-B014-0838EFEA6D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11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合格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合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性格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性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価格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価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資格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合格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ごうかく</a:t>
            </a:r>
            <a:r>
              <a:rPr kumimoji="1" lang="en-US" altLang="ja-JP" baseline="0" dirty="0">
                <a:latin typeface="+mn-lt"/>
              </a:rPr>
              <a:t>	pass	</a:t>
            </a:r>
            <a:r>
              <a:rPr kumimoji="1" lang="ja-JP" altLang="en-US" baseline="0">
                <a:latin typeface="+mn-lt"/>
              </a:rPr>
              <a:t>大学に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aseline="0">
                <a:latin typeface="+mn-lt"/>
              </a:rPr>
              <a:t>しました。／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="0" baseline="0">
                <a:latin typeface="+mn-lt"/>
              </a:rPr>
              <a:t>、</a:t>
            </a:r>
            <a:r>
              <a:rPr kumimoji="1" lang="ja-JP" altLang="en-US" baseline="0">
                <a:latin typeface="+mn-lt"/>
              </a:rPr>
              <a:t>おめでとうございます。／Ｎ３に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aseline="0">
                <a:latin typeface="+mn-lt"/>
              </a:rPr>
              <a:t>したいです。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性格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せいかく</a:t>
            </a:r>
            <a:r>
              <a:rPr kumimoji="1" lang="en-US" altLang="ja-JP" baseline="0" dirty="0">
                <a:latin typeface="+mn-lt"/>
              </a:rPr>
              <a:t>	character	</a:t>
            </a:r>
            <a:r>
              <a:rPr kumimoji="1" lang="ja-JP" altLang="en-US" baseline="0">
                <a:latin typeface="+mn-lt"/>
              </a:rPr>
              <a:t>彼女は美人だけど、</a:t>
            </a:r>
            <a:r>
              <a:rPr kumimoji="1" lang="ja-JP" altLang="en-US" b="1" baseline="0">
                <a:latin typeface="+mn-lt"/>
              </a:rPr>
              <a:t>性格</a:t>
            </a:r>
            <a:r>
              <a:rPr kumimoji="1" lang="ja-JP" altLang="en-US" baseline="0">
                <a:latin typeface="+mn-lt"/>
              </a:rPr>
              <a:t>が悪い。／あの兄弟は</a:t>
            </a:r>
            <a:r>
              <a:rPr kumimoji="1" lang="ja-JP" altLang="en-US" b="1" baseline="0">
                <a:latin typeface="+mn-lt"/>
              </a:rPr>
              <a:t>性格</a:t>
            </a:r>
            <a:r>
              <a:rPr kumimoji="1" lang="ja-JP" altLang="en-US" baseline="0">
                <a:latin typeface="+mn-lt"/>
              </a:rPr>
              <a:t>がぜんぜん違う。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価格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かかく</a:t>
            </a:r>
            <a:r>
              <a:rPr kumimoji="1" lang="en-US" altLang="ja-JP" baseline="0" dirty="0">
                <a:latin typeface="+mn-lt"/>
              </a:rPr>
              <a:t>	price	</a:t>
            </a:r>
            <a:r>
              <a:rPr kumimoji="1" lang="ja-JP" altLang="en-US" baseline="0">
                <a:latin typeface="+mn-lt"/>
              </a:rPr>
              <a:t>ガソリンの</a:t>
            </a:r>
            <a:r>
              <a:rPr kumimoji="1" lang="ja-JP" altLang="en-US" b="1" baseline="0">
                <a:latin typeface="+mn-lt"/>
              </a:rPr>
              <a:t>価格</a:t>
            </a:r>
            <a:r>
              <a:rPr kumimoji="1" lang="ja-JP" altLang="en-US" baseline="0">
                <a:latin typeface="+mn-lt"/>
              </a:rPr>
              <a:t>が上がった。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資格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しかく</a:t>
            </a:r>
            <a:r>
              <a:rPr kumimoji="1" lang="en-US" altLang="ja-JP" baseline="0" dirty="0">
                <a:latin typeface="+mn-lt"/>
              </a:rPr>
              <a:t>	qualifications	</a:t>
            </a:r>
            <a:r>
              <a:rPr kumimoji="1" lang="ja-JP" altLang="en-US" baseline="0">
                <a:latin typeface="+mn-lt"/>
              </a:rPr>
              <a:t>彼はいろいろな</a:t>
            </a:r>
            <a:r>
              <a:rPr kumimoji="1" lang="ja-JP" altLang="en-US" b="1" baseline="0">
                <a:latin typeface="+mn-lt"/>
              </a:rPr>
              <a:t>資格</a:t>
            </a:r>
            <a:r>
              <a:rPr kumimoji="1" lang="ja-JP" altLang="en-US" baseline="0">
                <a:latin typeface="+mn-lt"/>
              </a:rPr>
              <a:t>を持っている。／カウンセラーの</a:t>
            </a:r>
            <a:r>
              <a:rPr kumimoji="1" lang="ja-JP" altLang="en-US" b="1" baseline="0">
                <a:latin typeface="+mn-lt"/>
              </a:rPr>
              <a:t>資格</a:t>
            </a:r>
            <a:r>
              <a:rPr kumimoji="1" lang="ja-JP" altLang="en-US" baseline="0">
                <a:latin typeface="+mn-lt"/>
              </a:rPr>
              <a:t>を取りたい。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38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29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65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17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54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577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089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706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47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55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27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33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53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Ｎ３に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合格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あの兄弟は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性格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がぜんぜん違う。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彼はいろいろな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資格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を持っている。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status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合格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ごうかく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pass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性格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せいかく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character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資格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しかく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qualifications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464C7B9A-3DE2-2648-BF3B-FABF677D3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54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2022-09-15T04:07:45Z</dcterms:created>
  <dcterms:modified xsi:type="dcterms:W3CDTF">2022-09-15T04:08:06Z</dcterms:modified>
</cp:coreProperties>
</file>