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2585"/>
  </p:normalViewPr>
  <p:slideViewPr>
    <p:cSldViewPr snapToGrid="0">
      <p:cViewPr varScale="1">
        <p:scale>
          <a:sx n="77" d="100"/>
          <a:sy n="77" d="100"/>
        </p:scale>
        <p:origin x="24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60761-6D77-0A41-BEEF-6EE2AF5EC723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6A00D-DD0E-3B4E-99DE-DA8B441243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312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帰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>
                <a:solidFill>
                  <a:schemeClr val="tx1"/>
                </a:solidFill>
              </a:rPr>
              <a:t>帰国</a:t>
            </a:r>
            <a:r>
              <a:rPr kumimoji="1" lang="ja-JP" altLang="en-US" baseline="-25000"/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国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帰る</a:t>
            </a:r>
            <a:r>
              <a:rPr kumimoji="1" lang="en-US" altLang="ja-JP" dirty="0"/>
              <a:t>	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帰国</a:t>
            </a:r>
            <a:r>
              <a:rPr kumimoji="1" lang="ja-JP" altLang="en-US" baseline="-25000" dirty="0"/>
              <a:t>する</a:t>
            </a:r>
            <a:r>
              <a:rPr kumimoji="1" lang="ja-JP" altLang="en-US" dirty="0">
                <a:solidFill>
                  <a:schemeClr val="tx1"/>
                </a:solidFill>
              </a:rPr>
              <a:t>	きこく	</a:t>
            </a:r>
            <a:r>
              <a:rPr kumimoji="1" lang="en-US" altLang="ja-JP" dirty="0">
                <a:solidFill>
                  <a:schemeClr val="tx1"/>
                </a:solidFill>
              </a:rPr>
              <a:t>to return to one’s country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来年、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帰国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します。／３月に一時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いちじ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帰国</a:t>
            </a:r>
            <a:r>
              <a:rPr kumimoji="1" lang="ja-JP" altLang="en-US" sz="1200">
                <a:latin typeface="Segoe UI Historic" panose="020B0502040204020203" pitchFamily="34" charset="0"/>
              </a:rPr>
              <a:t>します。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帰る</a:t>
            </a:r>
            <a:r>
              <a:rPr kumimoji="1" lang="ja-JP" altLang="en-US">
                <a:solidFill>
                  <a:schemeClr val="tx1"/>
                </a:solidFill>
              </a:rPr>
              <a:t>	かえる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to go/come back		</a:t>
            </a:r>
            <a:r>
              <a:rPr kumimoji="1" lang="ja-JP" altLang="en-US" sz="1200">
                <a:latin typeface="Segoe UI Historic" panose="020B0502040204020203" pitchFamily="34" charset="0"/>
              </a:rPr>
              <a:t>きのうは５時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にうちへ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帰りました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r>
              <a:rPr kumimoji="1" lang="ja-JP" altLang="en-US">
                <a:solidFill>
                  <a:schemeClr val="tx1"/>
                </a:solidFill>
              </a:rPr>
              <a:t>／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夏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solidFill>
                  <a:schemeClr val="tx1"/>
                </a:solidFill>
                <a:latin typeface="Segoe UI Historic" panose="020B0502040204020203" pitchFamily="34" charset="0"/>
              </a:rPr>
              <a:t>なつ</a:t>
            </a:r>
            <a:r>
              <a:rPr kumimoji="1" lang="en-US" altLang="ja-JP" sz="1200" dirty="0">
                <a:solidFill>
                  <a:schemeClr val="tx1"/>
                </a:solidFill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休みに国へ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帰ります</a:t>
            </a:r>
            <a:r>
              <a:rPr kumimoji="1" lang="ja-JP" altLang="en-US" sz="1200">
                <a:latin typeface="Segoe UI Historic" panose="020B0502040204020203" pitchFamily="34" charset="0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166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115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418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6172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5141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890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367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64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67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2669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2307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5167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80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45538F19-667E-4FAD-9996-CF7A1E5A6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256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return, go (come) back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帰国</a:t>
                      </a:r>
                      <a:r>
                        <a:rPr kumimoji="1" lang="ja-JP" altLang="en-US" sz="2400" baseline="-25000" dirty="0"/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きこく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return to one’s country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かえ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帰る    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かえる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go/come back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3F927CC-1198-475D-B0A1-5D71EDBB0D27}"/>
              </a:ext>
            </a:extLst>
          </p:cNvPr>
          <p:cNvSpPr txBox="1"/>
          <p:nvPr/>
        </p:nvSpPr>
        <p:spPr>
          <a:xfrm>
            <a:off x="516255" y="3280177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来年、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帰国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きのうは５時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にうちへ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帰りました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夏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なつ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休みに国へ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帰ります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56054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140</Words>
  <Application>Microsoft Macintosh PowerPoint</Application>
  <PresentationFormat>ワイド画面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2022-09-09T06:14:55Z</dcterms:created>
  <dcterms:modified xsi:type="dcterms:W3CDTF">2022-09-09T06:18:16Z</dcterms:modified>
</cp:coreProperties>
</file>