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2653"/>
  </p:normalViewPr>
  <p:slideViewPr>
    <p:cSldViewPr snapToGrid="0">
      <p:cViewPr varScale="1">
        <p:scale>
          <a:sx n="50" d="100"/>
          <a:sy n="50" d="100"/>
        </p:scale>
        <p:origin x="3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7C04F-D538-E847-81E1-398C76C0026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D08F5-44D2-9044-B978-340F524A7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117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記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日記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日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記事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記者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者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記入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入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下記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solidFill>
                  <a:schemeClr val="tx1"/>
                </a:solidFill>
              </a:rPr>
              <a:t>下</a:t>
            </a:r>
            <a:r>
              <a:rPr kumimoji="1" lang="en-US" altLang="ja-JP" baseline="0" dirty="0"/>
              <a:t>〕N5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記録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録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記す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日記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にっき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diary		</a:t>
            </a:r>
            <a:r>
              <a:rPr kumimoji="1" lang="ja-JP" altLang="en-US" baseline="0">
                <a:solidFill>
                  <a:schemeClr val="tx1"/>
                </a:solidFill>
              </a:rPr>
              <a:t>子どものときから</a:t>
            </a:r>
            <a:r>
              <a:rPr kumimoji="1" lang="ja-JP" altLang="en-US" b="1" baseline="0">
                <a:solidFill>
                  <a:schemeClr val="tx1"/>
                </a:solidFill>
              </a:rPr>
              <a:t>日記</a:t>
            </a:r>
            <a:r>
              <a:rPr kumimoji="1" lang="ja-JP" altLang="en-US" baseline="0">
                <a:solidFill>
                  <a:schemeClr val="tx1"/>
                </a:solidFill>
              </a:rPr>
              <a:t>を書いています。／毎晩寝る前に</a:t>
            </a:r>
            <a:r>
              <a:rPr kumimoji="1" lang="ja-JP" altLang="en-US" b="1" baseline="0">
                <a:solidFill>
                  <a:schemeClr val="tx1"/>
                </a:solidFill>
              </a:rPr>
              <a:t>日記</a:t>
            </a:r>
            <a:r>
              <a:rPr kumimoji="1" lang="ja-JP" altLang="en-US" baseline="0">
                <a:solidFill>
                  <a:schemeClr val="tx1"/>
                </a:solidFill>
              </a:rPr>
              <a:t>を書きます。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記事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きじ</a:t>
            </a:r>
            <a:r>
              <a:rPr kumimoji="1" lang="en-US" altLang="ja-JP" baseline="0" dirty="0">
                <a:solidFill>
                  <a:schemeClr val="tx1"/>
                </a:solidFill>
              </a:rPr>
              <a:t>	article		</a:t>
            </a:r>
            <a:r>
              <a:rPr kumimoji="1" lang="ja-JP" altLang="en-US" baseline="0">
                <a:solidFill>
                  <a:schemeClr val="tx1"/>
                </a:solidFill>
              </a:rPr>
              <a:t>今朝の</a:t>
            </a:r>
            <a:r>
              <a:rPr kumimoji="1" lang="ja-JP" altLang="en-US" b="1" baseline="0">
                <a:solidFill>
                  <a:schemeClr val="tx1"/>
                </a:solidFill>
              </a:rPr>
              <a:t>記事</a:t>
            </a:r>
            <a:r>
              <a:rPr kumimoji="1" lang="ja-JP" altLang="en-US" baseline="0">
                <a:solidFill>
                  <a:schemeClr val="tx1"/>
                </a:solidFill>
              </a:rPr>
              <a:t>、読みましたか。／この雑誌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ざっし</a:t>
            </a:r>
            <a:r>
              <a:rPr kumimoji="1" lang="en-US" altLang="ja-JP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baseline="0">
                <a:solidFill>
                  <a:schemeClr val="tx1"/>
                </a:solidFill>
              </a:rPr>
              <a:t>の</a:t>
            </a:r>
            <a:r>
              <a:rPr kumimoji="1" lang="ja-JP" altLang="en-US" b="1" baseline="0">
                <a:solidFill>
                  <a:schemeClr val="tx1"/>
                </a:solidFill>
              </a:rPr>
              <a:t>記事</a:t>
            </a:r>
            <a:r>
              <a:rPr kumimoji="1" lang="ja-JP" altLang="en-US" baseline="0">
                <a:solidFill>
                  <a:schemeClr val="tx1"/>
                </a:solidFill>
              </a:rPr>
              <a:t>は本当かどうかわからない。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記者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きしゃ</a:t>
            </a:r>
            <a:r>
              <a:rPr kumimoji="1" lang="en-US" altLang="ja-JP" baseline="0" dirty="0">
                <a:solidFill>
                  <a:schemeClr val="tx1"/>
                </a:solidFill>
              </a:rPr>
              <a:t>	reporter, journalist	</a:t>
            </a:r>
            <a:r>
              <a:rPr kumimoji="1" lang="ja-JP" altLang="en-US" baseline="0">
                <a:solidFill>
                  <a:schemeClr val="tx1"/>
                </a:solidFill>
              </a:rPr>
              <a:t>彼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女</a:t>
            </a:r>
            <a:r>
              <a:rPr kumimoji="1" lang="ja-JP" altLang="en-US" baseline="0">
                <a:solidFill>
                  <a:schemeClr val="tx1"/>
                </a:solidFill>
              </a:rPr>
              <a:t>は新聞</a:t>
            </a:r>
            <a:r>
              <a:rPr kumimoji="1" lang="ja-JP" altLang="en-US" b="1" baseline="0">
                <a:solidFill>
                  <a:schemeClr val="tx1"/>
                </a:solidFill>
              </a:rPr>
              <a:t>記者</a:t>
            </a:r>
            <a:r>
              <a:rPr kumimoji="1" lang="ja-JP" altLang="en-US" baseline="0">
                <a:solidFill>
                  <a:schemeClr val="tx1"/>
                </a:solidFill>
              </a:rPr>
              <a:t>です。／彼は</a:t>
            </a:r>
            <a:r>
              <a:rPr kumimoji="1" lang="ja-JP" altLang="en-US" b="1" baseline="0">
                <a:solidFill>
                  <a:schemeClr val="tx1"/>
                </a:solidFill>
              </a:rPr>
              <a:t>記者</a:t>
            </a:r>
            <a:r>
              <a:rPr kumimoji="1" lang="ja-JP" altLang="en-US" baseline="0">
                <a:solidFill>
                  <a:schemeClr val="tx1"/>
                </a:solidFill>
              </a:rPr>
              <a:t>の質問に答えた。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記入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きにゅう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entry, write		</a:t>
            </a:r>
            <a:r>
              <a:rPr kumimoji="1" lang="ja-JP" altLang="en-US" baseline="0">
                <a:solidFill>
                  <a:schemeClr val="tx1"/>
                </a:solidFill>
              </a:rPr>
              <a:t>お名前とメールアドレスを</a:t>
            </a:r>
            <a:r>
              <a:rPr kumimoji="1" lang="ja-JP" altLang="en-US" b="1" baseline="0">
                <a:solidFill>
                  <a:schemeClr val="tx1"/>
                </a:solidFill>
              </a:rPr>
              <a:t>記入</a:t>
            </a:r>
            <a:r>
              <a:rPr kumimoji="1" lang="ja-JP" altLang="en-US" baseline="0">
                <a:solidFill>
                  <a:schemeClr val="tx1"/>
                </a:solidFill>
              </a:rPr>
              <a:t>してください。／黒いペンで</a:t>
            </a:r>
            <a:r>
              <a:rPr kumimoji="1" lang="ja-JP" altLang="en-US" b="1" baseline="0">
                <a:solidFill>
                  <a:schemeClr val="tx1"/>
                </a:solidFill>
              </a:rPr>
              <a:t>記入</a:t>
            </a:r>
            <a:r>
              <a:rPr kumimoji="1" lang="ja-JP" altLang="en-US" baseline="0">
                <a:solidFill>
                  <a:schemeClr val="tx1"/>
                </a:solidFill>
              </a:rPr>
              <a:t>してください。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下記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the following		</a:t>
            </a:r>
            <a:r>
              <a:rPr kumimoji="1" lang="ja-JP" altLang="en-US" b="1" baseline="0">
                <a:solidFill>
                  <a:schemeClr val="tx1"/>
                </a:solidFill>
              </a:rPr>
              <a:t>下記</a:t>
            </a:r>
            <a:r>
              <a:rPr kumimoji="1" lang="ja-JP" altLang="en-US" baseline="0">
                <a:solidFill>
                  <a:schemeClr val="tx1"/>
                </a:solidFill>
              </a:rPr>
              <a:t>のメールアドレスに送ってください。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記録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きろく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record		</a:t>
            </a:r>
            <a:r>
              <a:rPr kumimoji="1" lang="ja-JP" altLang="en-US" baseline="0">
                <a:solidFill>
                  <a:schemeClr val="tx1"/>
                </a:solidFill>
              </a:rPr>
              <a:t>データを</a:t>
            </a:r>
            <a:r>
              <a:rPr kumimoji="1" lang="ja-JP" altLang="en-US" b="1" baseline="0">
                <a:solidFill>
                  <a:schemeClr val="tx1"/>
                </a:solidFill>
              </a:rPr>
              <a:t>記録</a:t>
            </a:r>
            <a:r>
              <a:rPr kumimoji="1" lang="ja-JP" altLang="en-US" baseline="0">
                <a:solidFill>
                  <a:schemeClr val="tx1"/>
                </a:solidFill>
              </a:rPr>
              <a:t>する。／山本さんに会議の</a:t>
            </a:r>
            <a:r>
              <a:rPr kumimoji="1" lang="ja-JP" altLang="en-US" b="1" baseline="0">
                <a:solidFill>
                  <a:schemeClr val="tx1"/>
                </a:solidFill>
              </a:rPr>
              <a:t>記録</a:t>
            </a:r>
            <a:r>
              <a:rPr kumimoji="1" lang="ja-JP" altLang="en-US" baseline="0">
                <a:solidFill>
                  <a:schemeClr val="tx1"/>
                </a:solidFill>
              </a:rPr>
              <a:t>をお願いしました。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記す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しるす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write		</a:t>
            </a:r>
            <a:r>
              <a:rPr kumimoji="1" lang="ja-JP" altLang="en-US" baseline="0">
                <a:solidFill>
                  <a:schemeClr val="tx1"/>
                </a:solidFill>
              </a:rPr>
              <a:t>日記には友人と会ったことが</a:t>
            </a:r>
            <a:r>
              <a:rPr kumimoji="1" lang="ja-JP" altLang="en-US" b="1" baseline="0">
                <a:solidFill>
                  <a:schemeClr val="tx1"/>
                </a:solidFill>
              </a:rPr>
              <a:t>記されて</a:t>
            </a:r>
            <a:r>
              <a:rPr kumimoji="1" lang="ja-JP" altLang="en-US" baseline="0">
                <a:solidFill>
                  <a:schemeClr val="tx1"/>
                </a:solidFill>
              </a:rPr>
              <a:t>いる。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299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1142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90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5414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754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934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707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346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419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145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775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9173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66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子どものときから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を書いています。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今朝の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記事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、読みましたか。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彼女は新聞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記者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お名前とメールアドレスを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記入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write down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日記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にっき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diary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記事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きじ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article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記者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きしゃ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reporter, journalist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記入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きにゅう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entry, write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02C7772B-0D42-DC4D-97E2-AFE2252FD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428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2022-09-15T03:17:15Z</dcterms:created>
  <dcterms:modified xsi:type="dcterms:W3CDTF">2022-09-15T03:17:45Z</dcterms:modified>
</cp:coreProperties>
</file>