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741"/>
  </p:normalViewPr>
  <p:slideViewPr>
    <p:cSldViewPr snapToGrid="0">
      <p:cViewPr varScale="1">
        <p:scale>
          <a:sx n="79" d="100"/>
          <a:sy n="79" d="100"/>
        </p:scale>
        <p:origin x="24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BEBF5-36BF-B24E-9B61-1A4CEF265572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F1CAF-EED0-3C4C-82F8-B21C67B51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57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起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起立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立</a:t>
            </a:r>
            <a:r>
              <a:rPr kumimoji="1" lang="en-US" altLang="ja-JP" baseline="0"/>
              <a:t>〕N5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起こす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起きる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起こる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きりつ</a:t>
            </a:r>
            <a:r>
              <a:rPr kumimoji="1" lang="en-US" altLang="ja-JP" baseline="0" dirty="0"/>
              <a:t>	to stand up		</a:t>
            </a:r>
            <a:r>
              <a:rPr kumimoji="1" lang="ja-JP" altLang="en-US" baseline="0"/>
              <a:t>みなさま、ご</a:t>
            </a:r>
            <a:r>
              <a:rPr kumimoji="1" lang="ja-JP" altLang="en-US" b="1" baseline="0"/>
              <a:t>起立</a:t>
            </a:r>
            <a:r>
              <a:rPr kumimoji="1" lang="ja-JP" altLang="en-US" baseline="0"/>
              <a:t>ください。／</a:t>
            </a:r>
            <a:r>
              <a:rPr kumimoji="1" lang="ja-JP" altLang="en-US" b="1" baseline="0"/>
              <a:t>起立</a:t>
            </a:r>
            <a:r>
              <a:rPr kumimoji="1" lang="ja-JP" altLang="en-US" baseline="0"/>
              <a:t>。礼。着席。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起こす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おこす</a:t>
            </a:r>
            <a:r>
              <a:rPr kumimoji="1" lang="en-US" altLang="ja-JP" baseline="0" dirty="0"/>
              <a:t>	to cause, to wake up	</a:t>
            </a:r>
            <a:r>
              <a:rPr kumimoji="1" lang="ja-JP" altLang="en-US" baseline="0"/>
              <a:t>トラックが事故を</a:t>
            </a:r>
            <a:r>
              <a:rPr kumimoji="1" lang="ja-JP" altLang="en-US" b="1" baseline="0"/>
              <a:t>起こした</a:t>
            </a:r>
            <a:r>
              <a:rPr kumimoji="1" lang="ja-JP" altLang="en-US" baseline="0"/>
              <a:t>。／７時に</a:t>
            </a:r>
            <a:r>
              <a:rPr kumimoji="1" lang="ja-JP" altLang="en-US" b="1" baseline="0"/>
              <a:t>起こして</a:t>
            </a:r>
            <a:r>
              <a:rPr kumimoji="1" lang="ja-JP" altLang="en-US" baseline="0"/>
              <a:t>ください。／</a:t>
            </a:r>
            <a:r>
              <a:rPr kumimoji="1" lang="ja-JP" altLang="en-US" b="1" baseline="0"/>
              <a:t>起こさない</a:t>
            </a:r>
            <a:r>
              <a:rPr kumimoji="1" lang="ja-JP" altLang="en-US" baseline="0"/>
              <a:t>でください。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起きる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おきる</a:t>
            </a:r>
            <a:r>
              <a:rPr kumimoji="1" lang="en-US" altLang="ja-JP" baseline="0" dirty="0"/>
              <a:t>	to get up, to happen	</a:t>
            </a:r>
            <a:r>
              <a:rPr kumimoji="1" lang="ja-JP" altLang="en-US" baseline="0"/>
              <a:t>毎朝６時に</a:t>
            </a:r>
            <a:r>
              <a:rPr kumimoji="1" lang="ja-JP" altLang="en-US" b="1" baseline="0"/>
              <a:t>起きます</a:t>
            </a:r>
            <a:r>
              <a:rPr kumimoji="1" lang="ja-JP" altLang="en-US" baseline="0"/>
              <a:t>。／中学校で火事が</a:t>
            </a:r>
            <a:r>
              <a:rPr kumimoji="1" lang="ja-JP" altLang="en-US" b="1" baseline="0"/>
              <a:t>起きた</a:t>
            </a:r>
            <a:r>
              <a:rPr kumimoji="1" lang="ja-JP" altLang="en-US" baseline="0"/>
              <a:t>そうです。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起こる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おこる</a:t>
            </a:r>
            <a:r>
              <a:rPr kumimoji="1" lang="en-US" altLang="ja-JP" baseline="0" dirty="0"/>
              <a:t>	to happen		</a:t>
            </a:r>
            <a:r>
              <a:rPr kumimoji="1" lang="ja-JP" altLang="en-US" baseline="0"/>
              <a:t>この道は事故がよく</a:t>
            </a:r>
            <a:r>
              <a:rPr kumimoji="1" lang="ja-JP" altLang="en-US" b="1" baseline="0"/>
              <a:t>起こります</a:t>
            </a:r>
            <a:r>
              <a:rPr kumimoji="1" lang="ja-JP" altLang="en-US" baseline="0"/>
              <a:t>。／人生、何が</a:t>
            </a:r>
            <a:r>
              <a:rPr kumimoji="1" lang="ja-JP" altLang="en-US" b="1" baseline="0"/>
              <a:t>起こる</a:t>
            </a:r>
            <a:r>
              <a:rPr kumimoji="1" lang="ja-JP" altLang="en-US" baseline="0"/>
              <a:t>かわかりません。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97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93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0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36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56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7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27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34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868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8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13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80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みなさま、ご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起立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トラックが事故を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起こした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７時に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起こして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毎朝６時に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起きます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人生、何が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起こる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かわかりません。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rise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起立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きりつ</a:t>
                      </a:r>
                      <a:r>
                        <a:rPr kumimoji="1" lang="en-US" altLang="ja-JP" sz="2400" baseline="0" dirty="0"/>
                        <a:t>	to stand up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起こす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おこす</a:t>
                      </a:r>
                      <a:r>
                        <a:rPr kumimoji="1" lang="en-US" altLang="ja-JP" sz="2400" baseline="0" dirty="0"/>
                        <a:t>	to cause, to wake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起きる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おきる</a:t>
                      </a:r>
                      <a:r>
                        <a:rPr kumimoji="1" lang="en-US" altLang="ja-JP" sz="2400" baseline="0" dirty="0"/>
                        <a:t>	to get up, to happen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起こる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おこる</a:t>
                      </a:r>
                      <a:r>
                        <a:rPr kumimoji="1" lang="en-US" altLang="ja-JP" sz="2400" baseline="0" dirty="0"/>
                        <a:t>	to happen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8" name="図 17">
            <a:extLst>
              <a:ext uri="{FF2B5EF4-FFF2-40B4-BE49-F238E27FC236}">
                <a16:creationId xmlns:a16="http://schemas.microsoft.com/office/drawing/2014/main" id="{0F7885A4-E940-174D-8673-E9F03F3C0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210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2022-08-23T01:48:04Z</dcterms:created>
  <dcterms:modified xsi:type="dcterms:W3CDTF">2022-09-15T06:16:27Z</dcterms:modified>
</cp:coreProperties>
</file>