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06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38F44-6B29-7842-82B1-931227FA709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52CBE-F20D-1346-B3B8-D58F95AAAE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16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個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個</a:t>
            </a:r>
            <a:r>
              <a:rPr kumimoji="1" lang="en-US" altLang="ja-JP" baseline="0" dirty="0">
                <a:latin typeface="+mn-lt"/>
              </a:rPr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個人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個別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別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室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個体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体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個々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個</a:t>
            </a:r>
            <a:r>
              <a:rPr kumimoji="1" lang="en-US" altLang="ja-JP" baseline="0" dirty="0">
                <a:latin typeface="+mn-lt"/>
              </a:rPr>
              <a:t>	〜</a:t>
            </a:r>
            <a:r>
              <a:rPr kumimoji="1" lang="ja-JP" altLang="en-US" baseline="0">
                <a:latin typeface="+mn-lt"/>
              </a:rPr>
              <a:t>こ</a:t>
            </a:r>
            <a:r>
              <a:rPr kumimoji="1" lang="en-US" altLang="ja-JP" baseline="0" dirty="0">
                <a:latin typeface="+mn-lt"/>
              </a:rPr>
              <a:t>	(counter for articles)	</a:t>
            </a:r>
            <a:r>
              <a:rPr kumimoji="1" lang="ja-JP" altLang="en-US" baseline="0">
                <a:latin typeface="+mn-lt"/>
              </a:rPr>
              <a:t>りんごを３</a:t>
            </a:r>
            <a:r>
              <a:rPr kumimoji="1" lang="ja-JP" altLang="en-US" b="1" baseline="0">
                <a:latin typeface="+mn-lt"/>
              </a:rPr>
              <a:t>個</a:t>
            </a:r>
            <a:r>
              <a:rPr kumimoji="1" lang="ja-JP" altLang="en-US" baseline="0">
                <a:latin typeface="+mn-lt"/>
              </a:rPr>
              <a:t>ください。／せっけんを５</a:t>
            </a:r>
            <a:r>
              <a:rPr kumimoji="1" lang="ja-JP" altLang="en-US" b="1" baseline="0">
                <a:latin typeface="+mn-lt"/>
              </a:rPr>
              <a:t>個</a:t>
            </a:r>
            <a:r>
              <a:rPr kumimoji="1" lang="ja-JP" altLang="en-US" baseline="0">
                <a:latin typeface="+mn-lt"/>
              </a:rPr>
              <a:t>買いました。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個人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こじん</a:t>
            </a:r>
            <a:r>
              <a:rPr kumimoji="1" lang="en-US" altLang="ja-JP" baseline="0" dirty="0"/>
              <a:t>	individual		</a:t>
            </a:r>
            <a:r>
              <a:rPr kumimoji="1" lang="ja-JP" altLang="en-US" baseline="0"/>
              <a:t>これは</a:t>
            </a:r>
            <a:r>
              <a:rPr kumimoji="1" lang="ja-JP" altLang="en-US" b="1" baseline="0"/>
              <a:t>個人</a:t>
            </a:r>
            <a:r>
              <a:rPr kumimoji="1" lang="ja-JP" altLang="en-US" baseline="0"/>
              <a:t>の問題ではありません。／英会話の</a:t>
            </a:r>
            <a:r>
              <a:rPr kumimoji="1" lang="ja-JP" altLang="en-US" b="1" baseline="0"/>
              <a:t>個人</a:t>
            </a:r>
            <a:r>
              <a:rPr kumimoji="1" lang="ja-JP" altLang="en-US" baseline="0"/>
              <a:t>レッスンをうける。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個別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こべつ</a:t>
            </a:r>
            <a:r>
              <a:rPr kumimoji="1" lang="en-US" altLang="ja-JP" baseline="0" dirty="0"/>
              <a:t>	individual		</a:t>
            </a:r>
            <a:r>
              <a:rPr kumimoji="1" lang="ja-JP" altLang="en-US" b="1" baseline="0"/>
              <a:t>個別</a:t>
            </a:r>
            <a:r>
              <a:rPr kumimoji="1" lang="ja-JP" altLang="en-US" baseline="0"/>
              <a:t>に相談を受けます。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/>
              <a:t>個別</a:t>
            </a:r>
            <a:r>
              <a:rPr kumimoji="1" lang="ja-JP" altLang="en-US" baseline="0"/>
              <a:t>に対応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たいおう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します。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こしつ</a:t>
            </a:r>
            <a:r>
              <a:rPr kumimoji="1" lang="en-US" altLang="ja-JP" baseline="0" dirty="0"/>
              <a:t>	private room		</a:t>
            </a:r>
            <a:r>
              <a:rPr kumimoji="1" lang="ja-JP" altLang="en-US" baseline="0"/>
              <a:t>大学の寮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りょう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は</a:t>
            </a:r>
            <a:r>
              <a:rPr kumimoji="1" lang="ja-JP" altLang="en-US" b="1" baseline="0"/>
              <a:t>個室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個体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こたい</a:t>
            </a:r>
            <a:r>
              <a:rPr kumimoji="1" lang="en-US" altLang="ja-JP" baseline="0" dirty="0"/>
              <a:t>	individual		</a:t>
            </a:r>
            <a:r>
              <a:rPr kumimoji="1" lang="ja-JP" altLang="en-US" baseline="0"/>
              <a:t>これは</a:t>
            </a:r>
            <a:r>
              <a:rPr kumimoji="1" lang="ja-JP" altLang="en-US" baseline="0">
                <a:solidFill>
                  <a:schemeClr val="tx1"/>
                </a:solidFill>
              </a:rPr>
              <a:t>トラの</a:t>
            </a:r>
            <a:r>
              <a:rPr kumimoji="1" lang="ja-JP" altLang="en-US" b="1" baseline="0">
                <a:solidFill>
                  <a:schemeClr val="tx1"/>
                </a:solidFill>
              </a:rPr>
              <a:t>個体</a:t>
            </a:r>
            <a:r>
              <a:rPr kumimoji="1" lang="ja-JP" altLang="en-US" baseline="0">
                <a:solidFill>
                  <a:schemeClr val="tx1"/>
                </a:solidFill>
              </a:rPr>
              <a:t>数のグラフです。</a:t>
            </a:r>
            <a:r>
              <a:rPr kumimoji="1" lang="ja-JP" altLang="en-US" baseline="0">
                <a:latin typeface="+mn-lt"/>
              </a:rPr>
              <a:t>／同じ製品でも</a:t>
            </a:r>
            <a:r>
              <a:rPr kumimoji="1" lang="ja-JP" altLang="en-US" b="1" baseline="0">
                <a:latin typeface="+mn-lt"/>
              </a:rPr>
              <a:t>個体</a:t>
            </a:r>
            <a:r>
              <a:rPr kumimoji="1" lang="ja-JP" altLang="en-US" baseline="0">
                <a:latin typeface="+mn-lt"/>
              </a:rPr>
              <a:t>によって少し違いがあります。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個々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ここ</a:t>
            </a:r>
            <a:r>
              <a:rPr kumimoji="1" lang="en-US" altLang="ja-JP" baseline="0" dirty="0"/>
              <a:t>	each, individual	</a:t>
            </a:r>
            <a:r>
              <a:rPr kumimoji="1" lang="ja-JP" altLang="en-US" b="1" baseline="0"/>
              <a:t>個々</a:t>
            </a:r>
            <a:r>
              <a:rPr kumimoji="1" lang="ja-JP" altLang="en-US" baseline="0"/>
              <a:t>のケースを見ていきましょう。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05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32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000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17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28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6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06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359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50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68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35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26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9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りんごを３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個人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の問題ではありません。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個別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に相談を受けます。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個室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individual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>
                          <a:latin typeface="+mn-lt"/>
                        </a:rPr>
                        <a:t>〜</a:t>
                      </a:r>
                      <a:r>
                        <a:rPr kumimoji="1" lang="ja-JP" altLang="en-US" sz="2400" baseline="0">
                          <a:latin typeface="+mn-lt"/>
                        </a:rPr>
                        <a:t>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〜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こ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(counter for articles)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個人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こじん</a:t>
                      </a:r>
                      <a:r>
                        <a:rPr kumimoji="1" lang="en-US" altLang="ja-JP" sz="2400" baseline="0" dirty="0"/>
                        <a:t>	individual</a:t>
                      </a:r>
                    </a:p>
                    <a:p>
                      <a:r>
                        <a:rPr kumimoji="1" lang="ja-JP" altLang="en-US" sz="2400" baseline="0"/>
                        <a:t>個別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こべつ</a:t>
                      </a:r>
                      <a:r>
                        <a:rPr kumimoji="1" lang="en-US" altLang="ja-JP" sz="2400" baseline="0" dirty="0"/>
                        <a:t>	individual</a:t>
                      </a:r>
                    </a:p>
                    <a:p>
                      <a:r>
                        <a:rPr kumimoji="1" lang="ja-JP" altLang="en-US" sz="2400" baseline="0"/>
                        <a:t>個室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こしつ</a:t>
                      </a:r>
                      <a:r>
                        <a:rPr kumimoji="1" lang="en-US" altLang="ja-JP" sz="2400" baseline="0" dirty="0"/>
                        <a:t>	private room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981F6813-0079-BE43-90C7-775636352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954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2022-09-15T07:27:39Z</dcterms:created>
  <dcterms:modified xsi:type="dcterms:W3CDTF">2022-09-15T07:28:26Z</dcterms:modified>
</cp:coreProperties>
</file>