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4490"/>
  </p:normalViewPr>
  <p:slideViewPr>
    <p:cSldViewPr snapToGrid="0">
      <p:cViewPr varScale="1">
        <p:scale>
          <a:sx n="66" d="100"/>
          <a:sy n="66" d="100"/>
        </p:scale>
        <p:origin x="2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1CFD4-9666-9B4A-8F9D-3E1780A96E81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F4302-AA84-AE46-A1B5-87B7E4A30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667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校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学校</a:t>
            </a:r>
            <a:r>
              <a:rPr kumimoji="1" lang="en-US" altLang="ja-JP" dirty="0"/>
              <a:t>	N5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小学校</a:t>
            </a:r>
            <a:r>
              <a:rPr kumimoji="1" lang="en-US" altLang="ja-JP" dirty="0"/>
              <a:t>	N4	〔</a:t>
            </a:r>
            <a:r>
              <a:rPr kumimoji="1" lang="ja-JP" altLang="en-US"/>
              <a:t>小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中学校</a:t>
            </a:r>
            <a:r>
              <a:rPr kumimoji="1" lang="en-US" altLang="ja-JP" dirty="0"/>
              <a:t>	N4	〔</a:t>
            </a:r>
            <a:r>
              <a:rPr kumimoji="1" lang="ja-JP" altLang="en-US"/>
              <a:t>中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高校</a:t>
            </a:r>
            <a:r>
              <a:rPr kumimoji="1" lang="en-US" altLang="ja-JP" dirty="0"/>
              <a:t>	N4	〔</a:t>
            </a:r>
            <a:r>
              <a:rPr kumimoji="1" lang="ja-JP" altLang="en-US"/>
              <a:t>高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校長</a:t>
            </a:r>
            <a:r>
              <a:rPr kumimoji="1" lang="en-US" altLang="ja-JP" dirty="0"/>
              <a:t>	N4	〔</a:t>
            </a:r>
            <a:r>
              <a:rPr kumimoji="1" lang="ja-JP" altLang="en-US"/>
              <a:t>長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高校生</a:t>
            </a:r>
            <a:r>
              <a:rPr kumimoji="1" lang="en-US" altLang="ja-JP" dirty="0"/>
              <a:t>	N4	〔</a:t>
            </a:r>
            <a:r>
              <a:rPr kumimoji="1" lang="ja-JP" altLang="en-US"/>
              <a:t>高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生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学校</a:t>
            </a:r>
            <a:r>
              <a:rPr kumimoji="1" lang="ja-JP" altLang="en-US" dirty="0">
                <a:solidFill>
                  <a:schemeClr val="tx1"/>
                </a:solidFill>
              </a:rPr>
              <a:t>	がっこう</a:t>
            </a:r>
            <a:r>
              <a:rPr kumimoji="1" lang="en-US" altLang="ja-JP" dirty="0">
                <a:solidFill>
                  <a:schemeClr val="tx1"/>
                </a:solidFill>
              </a:rPr>
              <a:t>	school	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月曜日と水曜日と金曜日に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学校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へ</a:t>
            </a:r>
            <a:r>
              <a:rPr kumimoji="1" lang="ja-JP" altLang="en-US" sz="1200">
                <a:latin typeface="Segoe UI Historic" panose="020B0502040204020203" pitchFamily="34" charset="0"/>
              </a:rPr>
              <a:t>行きます。／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学校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までバスで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10</a:t>
            </a:r>
            <a:r>
              <a:rPr kumimoji="1" lang="ja-JP" altLang="en-US" sz="1200">
                <a:latin typeface="Segoe UI Historic" panose="020B0502040204020203" pitchFamily="34" charset="0"/>
              </a:rPr>
              <a:t>分です。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小学校</a:t>
            </a:r>
            <a:r>
              <a:rPr kumimoji="1" lang="en-US" altLang="ja-JP" dirty="0">
                <a:solidFill>
                  <a:schemeClr val="tx1"/>
                </a:solidFill>
              </a:rPr>
              <a:t>	</a:t>
            </a:r>
            <a:r>
              <a:rPr kumimoji="1" lang="ja-JP" altLang="en-US">
                <a:solidFill>
                  <a:schemeClr val="tx1"/>
                </a:solidFill>
              </a:rPr>
              <a:t>しょうがっこう</a:t>
            </a:r>
            <a:r>
              <a:rPr kumimoji="1" lang="en-US" altLang="ja-JP" dirty="0">
                <a:solidFill>
                  <a:schemeClr val="tx1"/>
                </a:solidFill>
              </a:rPr>
              <a:t>	elementary school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小学校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はとても大きいです。／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小学校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のグラウンドでサッカーをします。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中学校	ちゅうがっこう</a:t>
            </a:r>
            <a:r>
              <a:rPr kumimoji="1" lang="en-US" altLang="ja-JP" dirty="0">
                <a:solidFill>
                  <a:schemeClr val="tx1"/>
                </a:solidFill>
              </a:rPr>
              <a:t>junior high school		</a:t>
            </a:r>
            <a:r>
              <a:rPr kumimoji="1" lang="ja-JP" altLang="en-US" sz="1200">
                <a:latin typeface="Segoe UI Historic" panose="020B0502040204020203" pitchFamily="34" charset="0"/>
              </a:rPr>
              <a:t>日本の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中学校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は３年です。／山田さんは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中学校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の先生です。</a:t>
            </a:r>
            <a:endParaRPr kumimoji="1" lang="en-US" altLang="ja-JP" sz="1200" dirty="0">
              <a:latin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高校	こうこう	</a:t>
            </a:r>
            <a:r>
              <a:rPr kumimoji="1" lang="en-US" altLang="ja-JP" dirty="0">
                <a:solidFill>
                  <a:schemeClr val="tx1"/>
                </a:solidFill>
              </a:rPr>
              <a:t>high school			</a:t>
            </a:r>
            <a:r>
              <a:rPr kumimoji="1" lang="ja-JP" altLang="en-US">
                <a:solidFill>
                  <a:schemeClr val="tx1"/>
                </a:solidFill>
              </a:rPr>
              <a:t>いもうとは来年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高校</a:t>
            </a:r>
            <a:r>
              <a:rPr kumimoji="1" lang="ja-JP" altLang="en-US" sz="1200">
                <a:latin typeface="Segoe UI Historic" panose="020B0502040204020203" pitchFamily="34" charset="0"/>
              </a:rPr>
              <a:t>を卒業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そつぎょう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します。／日本の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高校</a:t>
            </a:r>
            <a:r>
              <a:rPr kumimoji="1" lang="ja-JP" altLang="en-US" sz="1200">
                <a:latin typeface="Segoe UI Historic" panose="020B0502040204020203" pitchFamily="34" charset="0"/>
              </a:rPr>
              <a:t>は何年ですか。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…</a:t>
            </a:r>
            <a:r>
              <a:rPr kumimoji="1" lang="ja-JP" altLang="en-US" sz="1200">
                <a:latin typeface="Segoe UI Historic" panose="020B0502040204020203" pitchFamily="34" charset="0"/>
              </a:rPr>
              <a:t>３年です。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校長	こうちょう	</a:t>
            </a:r>
            <a:r>
              <a:rPr kumimoji="1" lang="en-US" altLang="ja-JP" dirty="0">
                <a:solidFill>
                  <a:schemeClr val="tx1"/>
                </a:solidFill>
              </a:rPr>
              <a:t>school principal		</a:t>
            </a:r>
            <a:r>
              <a:rPr kumimoji="1" lang="ja-JP" altLang="en-US" b="1">
                <a:solidFill>
                  <a:schemeClr val="tx1"/>
                </a:solidFill>
              </a:rPr>
              <a:t>校長</a:t>
            </a:r>
            <a:r>
              <a:rPr kumimoji="1" lang="ja-JP" altLang="en-US">
                <a:solidFill>
                  <a:schemeClr val="tx1"/>
                </a:solidFill>
              </a:rPr>
              <a:t>先生はスキーが上手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じょうず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です。／彼は</a:t>
            </a:r>
            <a:r>
              <a:rPr kumimoji="1" lang="ja-JP" altLang="en-US" b="1">
                <a:solidFill>
                  <a:schemeClr val="tx1"/>
                </a:solidFill>
              </a:rPr>
              <a:t>小学校</a:t>
            </a:r>
            <a:r>
              <a:rPr kumimoji="1" lang="ja-JP" altLang="en-US">
                <a:solidFill>
                  <a:schemeClr val="tx1"/>
                </a:solidFill>
              </a:rPr>
              <a:t>の</a:t>
            </a:r>
            <a:r>
              <a:rPr kumimoji="1" lang="ja-JP" altLang="en-US" b="1">
                <a:solidFill>
                  <a:schemeClr val="tx1"/>
                </a:solidFill>
              </a:rPr>
              <a:t>校長</a:t>
            </a:r>
            <a:r>
              <a:rPr kumimoji="1" lang="ja-JP" altLang="en-US">
                <a:solidFill>
                  <a:schemeClr val="tx1"/>
                </a:solidFill>
              </a:rPr>
              <a:t>です</a:t>
            </a:r>
            <a:r>
              <a:rPr kumimoji="1" lang="ja-JP" altLang="en-US" dirty="0">
                <a:solidFill>
                  <a:schemeClr val="tx1"/>
                </a:solidFill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高校生	こうこうせい	</a:t>
            </a:r>
            <a:r>
              <a:rPr kumimoji="1" lang="en-US" altLang="ja-JP" dirty="0">
                <a:solidFill>
                  <a:schemeClr val="tx1"/>
                </a:solidFill>
              </a:rPr>
              <a:t>senior high school student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高校生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のとき海外でボランティアを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しました。／いもうとは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高校生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en-US" altLang="ja-JP" sz="1200" dirty="0">
              <a:solidFill>
                <a:schemeClr val="tx1"/>
              </a:solidFill>
              <a:latin typeface="Segoe UI Historic" panose="020B0502040204020203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6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8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69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33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18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65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5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58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43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703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55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38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4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92A00B11-BA26-4528-AA16-BC5FF2629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336625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school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コウ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学校　	がっこう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school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小学校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しょうがっこう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elementary school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校長　	こうちょう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school principal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高校生	こうこうせい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senior high school student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D18E61-DD2C-459B-9C10-5A0906F1F77C}"/>
              </a:ext>
            </a:extLst>
          </p:cNvPr>
          <p:cNvSpPr txBox="1"/>
          <p:nvPr/>
        </p:nvSpPr>
        <p:spPr>
          <a:xfrm>
            <a:off x="516255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月曜日と水曜日と金曜日に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学校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へ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行きます。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小学校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校長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高校生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のとき海外でボランティアを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2866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</Words>
  <Application>Microsoft Macintosh PowerPoint</Application>
  <PresentationFormat>ワイド画面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2022-09-13T07:47:10Z</dcterms:created>
  <dcterms:modified xsi:type="dcterms:W3CDTF">2022-09-13T07:47:33Z</dcterms:modified>
</cp:coreProperties>
</file>