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701"/>
  </p:normalViewPr>
  <p:slideViewPr>
    <p:cSldViewPr snapToGrid="0">
      <p:cViewPr varScale="1">
        <p:scale>
          <a:sx n="62" d="100"/>
          <a:sy n="62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16CD1-9A66-FA40-8BEB-8ED662C6669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73989-87DE-0C46-8916-C3FAFAB327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090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降水量</a:t>
            </a:r>
            <a:r>
              <a:rPr kumimoji="1" lang="en-US" altLang="ja-JP" dirty="0"/>
              <a:t>	N2N3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量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降車ボタン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降りる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降ろす</a:t>
            </a:r>
            <a:r>
              <a:rPr kumimoji="1" lang="en-US" altLang="ja-JP" dirty="0"/>
              <a:t>	N2N3N</a:t>
            </a:r>
          </a:p>
          <a:p>
            <a:r>
              <a:rPr kumimoji="1" lang="ja-JP" altLang="en-US"/>
              <a:t>降る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降水量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こうすいりょう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rainfall amount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この町は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降水量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降車ボタン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こうしゃボタン</a:t>
            </a:r>
            <a:r>
              <a:rPr kumimoji="1" lang="en-US" altLang="ja-JP" sz="2400" dirty="0">
                <a:solidFill>
                  <a:schemeClr val="tx1"/>
                </a:solidFill>
              </a:rPr>
              <a:t>	button to get off	</a:t>
            </a:r>
            <a:r>
              <a:rPr kumimoji="1" lang="ja-JP" altLang="en-US" sz="2400" dirty="0">
                <a:solidFill>
                  <a:schemeClr val="tx1"/>
                </a:solidFill>
              </a:rPr>
              <a:t>バスを降りる時、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降車ボタン</a:t>
            </a:r>
            <a:r>
              <a:rPr kumimoji="1" lang="ja-JP" altLang="en-US" sz="2400" dirty="0">
                <a:solidFill>
                  <a:schemeClr val="tx1"/>
                </a:solidFill>
              </a:rPr>
              <a:t>をおしてください。</a:t>
            </a:r>
            <a:r>
              <a:rPr kumimoji="1" lang="en-US" altLang="ja-JP" sz="2400" dirty="0">
                <a:solidFill>
                  <a:schemeClr val="tx1"/>
                </a:solidFill>
              </a:rPr>
              <a:t> 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降りる	おりる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to get off	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大学の近くでバスを</a:t>
            </a:r>
            <a:r>
              <a:rPr kumimoji="1" lang="ja-JP" altLang="en-US" sz="2400" b="1">
                <a:solidFill>
                  <a:schemeClr val="tx1"/>
                </a:solidFill>
              </a:rPr>
              <a:t>降ります</a:t>
            </a:r>
            <a:r>
              <a:rPr kumimoji="1" lang="ja-JP" altLang="en-US" sz="2400">
                <a:solidFill>
                  <a:schemeClr val="tx1"/>
                </a:solidFill>
              </a:rPr>
              <a:t>。／つぎの駅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</a:t>
            </a:r>
            <a:r>
              <a:rPr kumimoji="1" lang="ja-JP" altLang="en-US" sz="2400" b="1">
                <a:solidFill>
                  <a:schemeClr val="tx1"/>
                </a:solidFill>
              </a:rPr>
              <a:t>降ります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降ろす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おろす</a:t>
            </a:r>
            <a:r>
              <a:rPr kumimoji="1" lang="en-US" altLang="ja-JP" sz="2400" dirty="0">
                <a:solidFill>
                  <a:schemeClr val="tx1"/>
                </a:solidFill>
              </a:rPr>
              <a:t>		to let (a passenger) off	</a:t>
            </a:r>
            <a:r>
              <a:rPr kumimoji="1" lang="ja-JP" altLang="en-US" sz="2400" dirty="0">
                <a:solidFill>
                  <a:schemeClr val="tx1"/>
                </a:solidFill>
              </a:rPr>
              <a:t>買い物して帰ります</a:t>
            </a:r>
            <a:r>
              <a:rPr kumimoji="1" lang="ja-JP" altLang="en-US" sz="2400">
                <a:solidFill>
                  <a:schemeClr val="tx1"/>
                </a:solidFill>
              </a:rPr>
              <a:t>から、スーパー</a:t>
            </a:r>
            <a:r>
              <a:rPr kumimoji="1" lang="ja-JP" altLang="en-US" sz="2400" dirty="0">
                <a:solidFill>
                  <a:schemeClr val="tx1"/>
                </a:solidFill>
              </a:rPr>
              <a:t>の前で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降ろして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降る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ふる</a:t>
            </a:r>
            <a:r>
              <a:rPr kumimoji="1" lang="en-US" altLang="ja-JP" sz="2400" dirty="0">
                <a:solidFill>
                  <a:schemeClr val="tx1"/>
                </a:solidFill>
              </a:rPr>
              <a:t>		to fall (rain, snow, etc.)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今日は朝から雨が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降って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います。／夜、雪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ゆき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>
                <a:solidFill>
                  <a:schemeClr val="tx1"/>
                </a:solidFill>
              </a:rPr>
              <a:t>降る</a:t>
            </a:r>
            <a:r>
              <a:rPr kumimoji="1" lang="ja-JP" altLang="en-US" sz="2400">
                <a:solidFill>
                  <a:schemeClr val="tx1"/>
                </a:solidFill>
              </a:rPr>
              <a:t>かもしれません。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55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59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42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83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60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92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01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09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198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540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30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03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大学の近くでバスを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降ります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買い物して帰りますから、スーパーの前で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降ろして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今日は朝から雨が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降って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descend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りる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ろす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ふ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降りる	おりる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get off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降ろす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おろす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let (a passenger) off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降る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fall (rain, snow, etc.)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60D1790E-1779-438B-9D08-C3A63662D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69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2022-09-14T03:12:33Z</dcterms:created>
  <dcterms:modified xsi:type="dcterms:W3CDTF">2022-09-14T03:12:55Z</dcterms:modified>
</cp:coreProperties>
</file>