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7551"/>
  </p:normalViewPr>
  <p:slideViewPr>
    <p:cSldViewPr snapToGrid="0">
      <p:cViewPr varScale="1">
        <p:scale>
          <a:sx n="70" d="100"/>
          <a:sy n="70" d="100"/>
        </p:scale>
        <p:origin x="27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F360A-CD79-A54A-B3E4-692CC6E9A521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0D2BB-923A-4E4A-8F08-6E1A25F6EB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527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高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高校</a:t>
            </a:r>
            <a:r>
              <a:rPr kumimoji="1" lang="en-US" altLang="ja-JP" dirty="0"/>
              <a:t>	N4	〔</a:t>
            </a:r>
            <a:r>
              <a:rPr kumimoji="1" lang="ja-JP" altLang="en-US"/>
              <a:t>校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高速</a:t>
            </a:r>
            <a:r>
              <a:rPr kumimoji="1" lang="en-US" altLang="ja-JP" dirty="0"/>
              <a:t>	N2N3	〔</a:t>
            </a:r>
            <a:r>
              <a:rPr kumimoji="1" lang="ja-JP" altLang="en-US"/>
              <a:t>速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高い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高校</a:t>
            </a:r>
            <a:r>
              <a:rPr kumimoji="1" lang="ja-JP" altLang="en-US" dirty="0">
                <a:solidFill>
                  <a:schemeClr val="tx1"/>
                </a:solidFill>
              </a:rPr>
              <a:t>	こうこう	</a:t>
            </a:r>
            <a:r>
              <a:rPr kumimoji="1" lang="en-US" altLang="ja-JP" dirty="0">
                <a:solidFill>
                  <a:schemeClr val="tx1"/>
                </a:solidFill>
              </a:rPr>
              <a:t>high school		</a:t>
            </a:r>
            <a:r>
              <a:rPr kumimoji="1" lang="ja-JP" altLang="en-US">
                <a:solidFill>
                  <a:schemeClr val="tx1"/>
                </a:solidFill>
              </a:rPr>
              <a:t>いもうとは来年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高校</a:t>
            </a:r>
            <a:r>
              <a:rPr kumimoji="1" lang="ja-JP" altLang="en-US" sz="1200">
                <a:latin typeface="Segoe UI Historic" panose="020B0502040204020203" pitchFamily="34" charset="0"/>
              </a:rPr>
              <a:t>を卒業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そつぎょう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します。／日本の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高校</a:t>
            </a:r>
            <a:r>
              <a:rPr kumimoji="1" lang="ja-JP" altLang="en-US" sz="1200">
                <a:latin typeface="Segoe UI Historic" panose="020B0502040204020203" pitchFamily="34" charset="0"/>
              </a:rPr>
              <a:t>は何年ですか。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…</a:t>
            </a:r>
            <a:r>
              <a:rPr kumimoji="1" lang="ja-JP" altLang="en-US" sz="1200">
                <a:latin typeface="Segoe UI Historic" panose="020B0502040204020203" pitchFamily="34" charset="0"/>
              </a:rPr>
              <a:t>３年です。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高速	こうそく	</a:t>
            </a:r>
            <a:r>
              <a:rPr kumimoji="1" lang="en-US" altLang="ja-JP" dirty="0">
                <a:solidFill>
                  <a:schemeClr val="tx1"/>
                </a:solidFill>
              </a:rPr>
              <a:t>high speed		</a:t>
            </a:r>
            <a:r>
              <a:rPr kumimoji="1" lang="ja-JP" altLang="en-US">
                <a:solidFill>
                  <a:schemeClr val="tx1"/>
                </a:solidFill>
              </a:rPr>
              <a:t>新幹線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しんかんせん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 dirty="0">
                <a:solidFill>
                  <a:schemeClr val="tx1"/>
                </a:solidFill>
              </a:rPr>
              <a:t>高速</a:t>
            </a:r>
            <a:r>
              <a:rPr kumimoji="1" lang="ja-JP" altLang="en-US" dirty="0">
                <a:solidFill>
                  <a:schemeClr val="tx1"/>
                </a:solidFill>
              </a:rPr>
              <a:t>で走る乗り物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／このブラウザは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高速</a:t>
            </a:r>
            <a:r>
              <a:rPr kumimoji="1" lang="ja-JP" altLang="en-US" sz="1200">
                <a:latin typeface="Segoe UI Historic" panose="020B0502040204020203" pitchFamily="34" charset="0"/>
              </a:rPr>
              <a:t>で使いやすいです。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高い</a:t>
            </a:r>
            <a:r>
              <a:rPr kumimoji="1" lang="ja-JP" altLang="en-US">
                <a:solidFill>
                  <a:schemeClr val="tx1"/>
                </a:solidFill>
              </a:rPr>
              <a:t>	たかい	</a:t>
            </a:r>
            <a:r>
              <a:rPr kumimoji="1" lang="en-US" altLang="ja-JP" dirty="0">
                <a:solidFill>
                  <a:schemeClr val="tx1"/>
                </a:solidFill>
              </a:rPr>
              <a:t>high, expensive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日本でいちばん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高い</a:t>
            </a:r>
            <a:r>
              <a:rPr kumimoji="1" lang="ja-JP" altLang="en-US" sz="1200">
                <a:latin typeface="Segoe UI Historic" panose="020B0502040204020203" pitchFamily="34" charset="0"/>
              </a:rPr>
              <a:t>山は富士山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ふじさん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です。／新車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高い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09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081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530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3200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791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259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534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0225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06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050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81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99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3171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E0E336B7-4B12-41B5-9A0A-4BBD7FC91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高校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は何年ですか。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３年です。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日本でいちばん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高い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山は富士山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ふじさん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新車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高い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271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high, expensive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コウ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高校　	こうこう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high school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高い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たかい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high, expensive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0092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177</Words>
  <Application>Microsoft Macintosh PowerPoint</Application>
  <PresentationFormat>ワイド画面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2022-09-09T06:00:32Z</dcterms:created>
  <dcterms:modified xsi:type="dcterms:W3CDTF">2022-09-09T06:09:41Z</dcterms:modified>
</cp:coreProperties>
</file>