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6259"/>
  </p:normalViewPr>
  <p:slideViewPr>
    <p:cSldViewPr snapToGrid="0">
      <p:cViewPr varScale="1">
        <p:scale>
          <a:sx n="69" d="100"/>
          <a:sy n="69" d="100"/>
        </p:scale>
        <p:origin x="277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A97569-9D20-7D46-83A3-4F6C9D98E203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49CA70-98A8-1042-A5C5-BF5FEAEEB0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5789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baseline="0"/>
              <a:t>眠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睡眠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 baseline="0"/>
              <a:t>睡</a:t>
            </a:r>
            <a:r>
              <a:rPr kumimoji="1" lang="en-US" altLang="ja-JP" dirty="0"/>
              <a:t>〕N1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冬眠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N1	 〔</a:t>
            </a:r>
            <a:r>
              <a:rPr kumimoji="1" lang="ja-JP" altLang="en-US"/>
              <a:t>冬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安眠</a:t>
            </a:r>
            <a:r>
              <a:rPr kumimoji="1" lang="en-US" altLang="ja-JP" baseline="-2500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dirty="0"/>
              <a:t>	 〔</a:t>
            </a:r>
            <a:r>
              <a:rPr kumimoji="1" lang="ja-JP" altLang="en-US"/>
              <a:t>安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眠い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N4	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眠る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睡眠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すいみん</a:t>
            </a:r>
            <a:r>
              <a:rPr kumimoji="1" lang="en-US" altLang="ja-JP" dirty="0">
                <a:latin typeface="+mn-lt"/>
              </a:rPr>
              <a:t>	sleep	</a:t>
            </a:r>
            <a:r>
              <a:rPr kumimoji="1" lang="ja-JP" altLang="en-US">
                <a:latin typeface="+mn-lt"/>
              </a:rPr>
              <a:t>日本人は</a:t>
            </a:r>
            <a:r>
              <a:rPr kumimoji="1" lang="ja-JP" altLang="en-US" b="1">
                <a:latin typeface="+mn-lt"/>
              </a:rPr>
              <a:t>睡眠</a:t>
            </a:r>
            <a:r>
              <a:rPr kumimoji="1" lang="ja-JP" altLang="en-US">
                <a:latin typeface="+mn-lt"/>
              </a:rPr>
              <a:t>時間が短いと言われている。／</a:t>
            </a:r>
            <a:r>
              <a:rPr kumimoji="1" lang="ja-JP" altLang="en-US" b="1">
                <a:latin typeface="+mn-lt"/>
              </a:rPr>
              <a:t>睡眠</a:t>
            </a:r>
            <a:r>
              <a:rPr kumimoji="1" lang="ja-JP" altLang="en-US">
                <a:latin typeface="+mn-lt"/>
              </a:rPr>
              <a:t>不足は体によくないですよ。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冬眠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とうみん</a:t>
            </a:r>
            <a:r>
              <a:rPr kumimoji="1" lang="en-US" altLang="ja-JP" dirty="0">
                <a:latin typeface="+mn-lt"/>
              </a:rPr>
              <a:t>	hibernation	</a:t>
            </a:r>
            <a:r>
              <a:rPr kumimoji="1" lang="ja-JP" altLang="en-US" b="1">
                <a:latin typeface="+mn-lt"/>
              </a:rPr>
              <a:t>冬眠</a:t>
            </a:r>
            <a:r>
              <a:rPr kumimoji="1" lang="ja-JP" altLang="en-US">
                <a:latin typeface="+mn-lt"/>
              </a:rPr>
              <a:t>中は体温が低くなるそうです。／カエル</a:t>
            </a:r>
            <a:r>
              <a:rPr kumimoji="1" lang="en-US" altLang="ja-JP" dirty="0">
                <a:latin typeface="+mn-lt"/>
              </a:rPr>
              <a:t>(frog)</a:t>
            </a:r>
            <a:r>
              <a:rPr kumimoji="1" lang="ja-JP" altLang="en-US">
                <a:latin typeface="+mn-lt"/>
              </a:rPr>
              <a:t>は冬の間、</a:t>
            </a:r>
            <a:r>
              <a:rPr kumimoji="1" lang="ja-JP" altLang="en-US" b="1">
                <a:latin typeface="+mn-lt"/>
              </a:rPr>
              <a:t>冬眠</a:t>
            </a:r>
            <a:r>
              <a:rPr kumimoji="1" lang="ja-JP" altLang="en-US">
                <a:latin typeface="+mn-lt"/>
              </a:rPr>
              <a:t>します。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安眠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あんみん</a:t>
            </a:r>
            <a:r>
              <a:rPr kumimoji="1" lang="en-US" altLang="ja-JP" dirty="0">
                <a:latin typeface="+mn-lt"/>
              </a:rPr>
              <a:t>	good sleep	</a:t>
            </a:r>
            <a:r>
              <a:rPr kumimoji="1" lang="ja-JP" altLang="en-US">
                <a:latin typeface="+mn-lt"/>
              </a:rPr>
              <a:t>自分のまくらがないと、</a:t>
            </a:r>
            <a:r>
              <a:rPr kumimoji="1" lang="ja-JP" altLang="en-US" b="1">
                <a:latin typeface="+mn-lt"/>
              </a:rPr>
              <a:t>安眠</a:t>
            </a:r>
            <a:r>
              <a:rPr kumimoji="1" lang="ja-JP" altLang="en-US">
                <a:latin typeface="+mn-lt"/>
              </a:rPr>
              <a:t>できない。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眠い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ねむい</a:t>
            </a:r>
            <a:r>
              <a:rPr kumimoji="1" lang="en-US" altLang="ja-JP" dirty="0">
                <a:latin typeface="+mn-lt"/>
              </a:rPr>
              <a:t>	sleepy	</a:t>
            </a:r>
            <a:r>
              <a:rPr kumimoji="1" lang="ja-JP" altLang="en-US">
                <a:latin typeface="+mn-lt"/>
              </a:rPr>
              <a:t>きのう遅くまで起きていたので、</a:t>
            </a:r>
            <a:r>
              <a:rPr kumimoji="1" lang="ja-JP" altLang="en-US" b="1">
                <a:latin typeface="+mn-lt"/>
              </a:rPr>
              <a:t>眠い</a:t>
            </a:r>
            <a:r>
              <a:rPr kumimoji="1" lang="ja-JP" altLang="en-US">
                <a:latin typeface="+mn-lt"/>
              </a:rPr>
              <a:t>。／</a:t>
            </a:r>
            <a:r>
              <a:rPr kumimoji="1" lang="ja-JP" altLang="en-US" b="1">
                <a:latin typeface="+mn-lt"/>
              </a:rPr>
              <a:t>眠く</a:t>
            </a:r>
            <a:r>
              <a:rPr kumimoji="1" lang="ja-JP" altLang="en-US">
                <a:latin typeface="+mn-lt"/>
              </a:rPr>
              <a:t>なってきた。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眠る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ねむる</a:t>
            </a:r>
            <a:r>
              <a:rPr kumimoji="1" lang="en-US" altLang="ja-JP" dirty="0">
                <a:latin typeface="+mn-lt"/>
              </a:rPr>
              <a:t>	to sleep	</a:t>
            </a:r>
            <a:r>
              <a:rPr kumimoji="1" lang="ja-JP" altLang="en-US">
                <a:latin typeface="+mn-lt"/>
              </a:rPr>
              <a:t>よく</a:t>
            </a:r>
            <a:r>
              <a:rPr kumimoji="1" lang="ja-JP" altLang="en-US" b="1">
                <a:latin typeface="+mn-lt"/>
              </a:rPr>
              <a:t>眠れました</a:t>
            </a:r>
            <a:r>
              <a:rPr kumimoji="1" lang="ja-JP" altLang="en-US">
                <a:latin typeface="+mn-lt"/>
              </a:rPr>
              <a:t>か。／おふろの中で</a:t>
            </a:r>
            <a:r>
              <a:rPr kumimoji="1" lang="ja-JP" altLang="en-US" b="1">
                <a:latin typeface="+mn-lt"/>
              </a:rPr>
              <a:t>眠って</a:t>
            </a:r>
            <a:r>
              <a:rPr kumimoji="1" lang="ja-JP" altLang="en-US">
                <a:latin typeface="+mn-lt"/>
              </a:rPr>
              <a:t>しまった。</a:t>
            </a:r>
            <a:endParaRPr kumimoji="1" lang="en-US" altLang="ja-JP" dirty="0">
              <a:latin typeface="+mn-lt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4334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9313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6898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2479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2073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9026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6147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285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6606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447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323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4425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6022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睡眠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不足は体によくないですよ。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冬眠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中は体温が低くなるそうです。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きのう遅くまで起きていたので、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眠い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よく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眠れました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sleep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ミン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/>
                        <a:t>睡眠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すいみん</a:t>
                      </a:r>
                      <a:r>
                        <a:rPr kumimoji="1" lang="en-US" altLang="ja-JP" sz="2400" dirty="0">
                          <a:latin typeface="+mn-lt"/>
                        </a:rPr>
                        <a:t>	sleep</a:t>
                      </a:r>
                      <a:r>
                        <a:rPr kumimoji="1" lang="en-US" altLang="ja-JP" sz="2400" dirty="0"/>
                        <a:t>	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冬眠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とうみん</a:t>
                      </a:r>
                      <a:r>
                        <a:rPr kumimoji="1" lang="en-US" altLang="ja-JP" sz="2400" dirty="0">
                          <a:latin typeface="+mn-lt"/>
                        </a:rPr>
                        <a:t>	hibernation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ねむ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い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ねむ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眠い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ねむい</a:t>
                      </a:r>
                      <a:r>
                        <a:rPr kumimoji="1" lang="en-US" altLang="ja-JP" sz="2400" dirty="0">
                          <a:latin typeface="+mn-lt"/>
                        </a:rPr>
                        <a:t>	sleepy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眠る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ねむる</a:t>
                      </a:r>
                      <a:r>
                        <a:rPr kumimoji="1" lang="en-US" altLang="ja-JP" sz="2400" dirty="0">
                          <a:latin typeface="+mn-lt"/>
                        </a:rPr>
                        <a:t>	to sleep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CFC77950-7705-2C41-8E5C-232888D694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8" y="3866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45285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233</Words>
  <Application>Microsoft Macintosh PowerPoint</Application>
  <PresentationFormat>ワイド画面</PresentationFormat>
  <Paragraphs>29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2022-09-16T00:00:30Z</dcterms:created>
  <dcterms:modified xsi:type="dcterms:W3CDTF">2022-09-16T00:02:30Z</dcterms:modified>
</cp:coreProperties>
</file>