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4422"/>
  </p:normalViewPr>
  <p:slideViewPr>
    <p:cSldViewPr snapToGrid="0">
      <p:cViewPr varScale="1">
        <p:scale>
          <a:sx n="52" d="100"/>
          <a:sy n="52" d="100"/>
        </p:scale>
        <p:origin x="3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D9922-0B4C-7B43-BCA5-BD29CF2CC99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13F3A-7663-4344-8661-3F6139A70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560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連絡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連絡先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絡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先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国連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連日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関連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関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連想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想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連れていく</a:t>
            </a:r>
            <a:r>
              <a:rPr kumimoji="1" lang="en-US" altLang="ja-JP" baseline="0" dirty="0"/>
              <a:t>	N3+N5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連れてくる</a:t>
            </a:r>
            <a:r>
              <a:rPr kumimoji="1" lang="en-US" altLang="ja-JP" baseline="0" dirty="0"/>
              <a:t>	N3+N5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連絡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れんらく</a:t>
            </a:r>
            <a:r>
              <a:rPr kumimoji="1" lang="en-US" altLang="ja-JP" baseline="0" dirty="0"/>
              <a:t>	contact		</a:t>
            </a:r>
            <a:r>
              <a:rPr kumimoji="1" lang="ja-JP" altLang="en-US" baseline="0"/>
              <a:t>富山に来るときは</a:t>
            </a:r>
            <a:r>
              <a:rPr kumimoji="1" lang="ja-JP" altLang="en-US" b="1" baseline="0"/>
              <a:t>連絡</a:t>
            </a:r>
            <a:r>
              <a:rPr kumimoji="1" lang="ja-JP" altLang="en-US" baseline="0"/>
              <a:t>してください。／何かわかったら、すぐ</a:t>
            </a:r>
            <a:r>
              <a:rPr kumimoji="1" lang="ja-JP" altLang="en-US" b="1" baseline="0"/>
              <a:t>連絡</a:t>
            </a:r>
            <a:r>
              <a:rPr kumimoji="1" lang="ja-JP" altLang="en-US" baseline="0"/>
              <a:t>します。／山本さんから</a:t>
            </a:r>
            <a:r>
              <a:rPr kumimoji="1" lang="ja-JP" altLang="en-US" b="1" baseline="0"/>
              <a:t>連絡</a:t>
            </a:r>
            <a:r>
              <a:rPr kumimoji="1" lang="ja-JP" altLang="en-US" baseline="0"/>
              <a:t>はありましたか。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連絡先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れんらくさき</a:t>
            </a:r>
            <a:r>
              <a:rPr kumimoji="1" lang="en-US" altLang="ja-JP" baseline="0" dirty="0"/>
              <a:t>	contact details	</a:t>
            </a:r>
            <a:r>
              <a:rPr kumimoji="1" lang="ja-JP" altLang="en-US" baseline="0"/>
              <a:t>すみません。</a:t>
            </a:r>
            <a:r>
              <a:rPr kumimoji="1" lang="ja-JP" altLang="en-US" b="1" baseline="0"/>
              <a:t>連絡先</a:t>
            </a:r>
            <a:r>
              <a:rPr kumimoji="1" lang="ja-JP" altLang="en-US" baseline="0"/>
              <a:t>を教えていただけますか。／山本さんの</a:t>
            </a:r>
            <a:r>
              <a:rPr kumimoji="1" lang="ja-JP" altLang="en-US" b="1" baseline="0"/>
              <a:t>連絡先</a:t>
            </a:r>
            <a:r>
              <a:rPr kumimoji="1" lang="ja-JP" altLang="en-US" baseline="0"/>
              <a:t>わかりますか。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国連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こくれん</a:t>
            </a:r>
            <a:r>
              <a:rPr kumimoji="1" lang="en-US" altLang="ja-JP" baseline="0" dirty="0"/>
              <a:t>	the United Nations	</a:t>
            </a:r>
            <a:r>
              <a:rPr kumimoji="1" lang="ja-JP" altLang="en-US" b="1" baseline="0"/>
              <a:t>国連</a:t>
            </a:r>
            <a:r>
              <a:rPr kumimoji="1" lang="ja-JP" altLang="en-US" baseline="0"/>
              <a:t>の本部はニューヨークにあります。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／彼女は</a:t>
            </a:r>
            <a:r>
              <a:rPr kumimoji="1" lang="ja-JP" altLang="en-US" b="1" baseline="0"/>
              <a:t>国連</a:t>
            </a:r>
            <a:r>
              <a:rPr kumimoji="1" lang="ja-JP" altLang="en-US" baseline="0"/>
              <a:t>で働いています。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連日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れんじつ</a:t>
            </a:r>
            <a:r>
              <a:rPr kumimoji="1" lang="en-US" altLang="ja-JP" baseline="0" dirty="0"/>
              <a:t>	day after day		</a:t>
            </a:r>
            <a:r>
              <a:rPr kumimoji="1" lang="ja-JP" altLang="en-US" b="1" baseline="0"/>
              <a:t>連日</a:t>
            </a:r>
            <a:r>
              <a:rPr kumimoji="1" lang="ja-JP" altLang="en-US" baseline="0"/>
              <a:t>の大雨で川の水が多くなっています。／</a:t>
            </a:r>
            <a:r>
              <a:rPr kumimoji="1" lang="ja-JP" altLang="en-US" b="1" baseline="0"/>
              <a:t>連日</a:t>
            </a:r>
            <a:r>
              <a:rPr kumimoji="1" lang="ja-JP" altLang="en-US" baseline="0"/>
              <a:t>夜遅くまで会議が行われた。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関連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かんれん</a:t>
            </a:r>
            <a:r>
              <a:rPr kumimoji="1" lang="en-US" altLang="ja-JP" baseline="0" dirty="0"/>
              <a:t>	relation		</a:t>
            </a:r>
            <a:r>
              <a:rPr kumimoji="1" lang="ja-JP" altLang="en-US" baseline="0"/>
              <a:t>ストレスに</a:t>
            </a:r>
            <a:r>
              <a:rPr kumimoji="1" lang="ja-JP" altLang="en-US" b="1" baseline="0"/>
              <a:t>関連</a:t>
            </a:r>
            <a:r>
              <a:rPr kumimoji="1" lang="ja-JP" altLang="en-US" baseline="0"/>
              <a:t>した病気はいろいろある。／２つの事件は</a:t>
            </a:r>
            <a:r>
              <a:rPr kumimoji="1" lang="ja-JP" altLang="en-US" b="1" baseline="0"/>
              <a:t>関連</a:t>
            </a:r>
            <a:r>
              <a:rPr kumimoji="1" lang="ja-JP" altLang="en-US" baseline="0"/>
              <a:t>がありそうだ。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れんぞく</a:t>
            </a:r>
            <a:r>
              <a:rPr kumimoji="1" lang="en-US" altLang="ja-JP" baseline="0" dirty="0"/>
              <a:t>	series, succession	</a:t>
            </a:r>
            <a:r>
              <a:rPr kumimoji="1" lang="ja-JP" altLang="en-US" baseline="0"/>
              <a:t>パスワードを</a:t>
            </a:r>
            <a:r>
              <a:rPr kumimoji="1" lang="ja-JP" altLang="en-US" b="1" baseline="0"/>
              <a:t>連続</a:t>
            </a:r>
            <a:r>
              <a:rPr kumimoji="1" lang="ja-JP" altLang="en-US" baseline="0"/>
              <a:t>して３回間違えると、リセットされます。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連想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れんそう</a:t>
            </a:r>
            <a:r>
              <a:rPr kumimoji="1" lang="en-US" altLang="ja-JP" baseline="0" dirty="0"/>
              <a:t>	association		</a:t>
            </a:r>
            <a:r>
              <a:rPr kumimoji="1" lang="ja-JP" altLang="en-US" b="1" baseline="0"/>
              <a:t>連想</a:t>
            </a:r>
            <a:r>
              <a:rPr kumimoji="1" lang="ja-JP" altLang="en-US" baseline="0"/>
              <a:t>ゲームをしましょう。／赤から</a:t>
            </a:r>
            <a:r>
              <a:rPr kumimoji="1" lang="ja-JP" altLang="en-US" b="1" baseline="0"/>
              <a:t>連想</a:t>
            </a:r>
            <a:r>
              <a:rPr kumimoji="1" lang="ja-JP" altLang="en-US" baseline="0"/>
              <a:t>されることばを言ってください。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連れていく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つれていく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take (someone)	</a:t>
            </a:r>
            <a:r>
              <a:rPr kumimoji="1" lang="ja-JP" altLang="en-US" baseline="0">
                <a:solidFill>
                  <a:schemeClr val="tx1"/>
                </a:solidFill>
              </a:rPr>
              <a:t>母を病院に</a:t>
            </a:r>
            <a:r>
              <a:rPr kumimoji="1" lang="ja-JP" altLang="en-US" b="1" baseline="0">
                <a:solidFill>
                  <a:schemeClr val="tx1"/>
                </a:solidFill>
              </a:rPr>
              <a:t>連れていった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r>
              <a:rPr kumimoji="1" lang="ja-JP" altLang="en-US" baseline="0"/>
              <a:t>／子どももいっしょに</a:t>
            </a:r>
            <a:r>
              <a:rPr kumimoji="1" lang="ja-JP" altLang="en-US" b="1" baseline="0"/>
              <a:t>連れていって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連れてくる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つれてくる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bring (someone)	</a:t>
            </a:r>
            <a:r>
              <a:rPr kumimoji="1" lang="ja-JP" altLang="en-US" baseline="0">
                <a:solidFill>
                  <a:schemeClr val="tx1"/>
                </a:solidFill>
              </a:rPr>
              <a:t>友だちも</a:t>
            </a:r>
            <a:r>
              <a:rPr kumimoji="1" lang="ja-JP" altLang="en-US" b="1" baseline="0">
                <a:solidFill>
                  <a:schemeClr val="tx1"/>
                </a:solidFill>
              </a:rPr>
              <a:t>連れてきて</a:t>
            </a:r>
            <a:r>
              <a:rPr kumimoji="1" lang="ja-JP" altLang="en-US" baseline="0">
                <a:solidFill>
                  <a:schemeClr val="tx1"/>
                </a:solidFill>
              </a:rPr>
              <a:t>ください。</a:t>
            </a:r>
            <a:r>
              <a:rPr kumimoji="1" lang="ja-JP" altLang="en-US" baseline="0"/>
              <a:t>／今日は子どもは</a:t>
            </a:r>
            <a:r>
              <a:rPr kumimoji="1" lang="ja-JP" altLang="en-US" b="1" baseline="0"/>
              <a:t>連れてきません</a:t>
            </a:r>
            <a:r>
              <a:rPr kumimoji="1" lang="ja-JP" altLang="en-US" baseline="0"/>
              <a:t>でした。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11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02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03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05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26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60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02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787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18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27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28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19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03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何かわかったら、すぐ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連絡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の本部はニューヨークにあります。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母を病院に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連れていった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連れてきて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link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レン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連絡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れんらく</a:t>
                      </a:r>
                      <a:r>
                        <a:rPr kumimoji="1" lang="en-US" altLang="ja-JP" sz="2400" baseline="0" dirty="0"/>
                        <a:t>		contact</a:t>
                      </a:r>
                    </a:p>
                    <a:p>
                      <a:r>
                        <a:rPr kumimoji="1" lang="ja-JP" altLang="en-US" sz="2400" baseline="0"/>
                        <a:t>国連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こくれん</a:t>
                      </a:r>
                      <a:r>
                        <a:rPr kumimoji="1" lang="en-US" altLang="ja-JP" sz="2400" baseline="0" dirty="0"/>
                        <a:t>		the United Nations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連れていく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つれていく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take (someone)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連れてくる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つれてくる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bring (someone)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2D224503-8B71-4C4D-B5F8-7CDF7870F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650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2022-09-15T04:42:01Z</dcterms:created>
  <dcterms:modified xsi:type="dcterms:W3CDTF">2022-09-15T04:42:23Z</dcterms:modified>
</cp:coreProperties>
</file>