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8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49116"/>
  </p:normalViewPr>
  <p:slideViewPr>
    <p:cSldViewPr snapToGrid="0">
      <p:cViewPr varScale="1">
        <p:scale>
          <a:sx n="59" d="100"/>
          <a:sy n="59" d="100"/>
        </p:scale>
        <p:origin x="314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772E3E-831F-764E-BB2D-C6D34151AFD2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7F2A9E-2A24-C14B-B020-E9CC3ACBEF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96240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旅</a:t>
            </a:r>
            <a:r>
              <a:rPr kumimoji="1" lang="en-US" altLang="ja-JP" baseline="0" dirty="0"/>
              <a:t>〕</a:t>
            </a:r>
            <a:r>
              <a:rPr kumimoji="1" lang="en-US" altLang="ja-JP" baseline="0" dirty="0" err="1"/>
              <a:t>N4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旅行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/>
              <a:t>	N5	 〔</a:t>
            </a:r>
            <a:r>
              <a:rPr kumimoji="1" lang="ja-JP" altLang="en-US" baseline="0"/>
              <a:t>行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旅館</a:t>
            </a:r>
            <a:r>
              <a:rPr kumimoji="1" lang="en-US" altLang="ja-JP" baseline="0" dirty="0"/>
              <a:t>	N4	 〔</a:t>
            </a:r>
            <a:r>
              <a:rPr kumimoji="1" lang="ja-JP" altLang="en-US" baseline="0"/>
              <a:t>館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旅費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級外</a:t>
            </a:r>
            <a:r>
              <a:rPr kumimoji="1" lang="en-US" altLang="ja-JP" baseline="0" dirty="0"/>
              <a:t>	 〔</a:t>
            </a:r>
            <a:r>
              <a:rPr kumimoji="1" lang="ja-JP" altLang="en-US" baseline="0"/>
              <a:t>費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旅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旅行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りょこう</a:t>
            </a:r>
            <a:r>
              <a:rPr kumimoji="1" lang="en-US" altLang="ja-JP" baseline="0" dirty="0">
                <a:latin typeface="+mn-lt"/>
              </a:rPr>
              <a:t>	trip		</a:t>
            </a:r>
            <a:r>
              <a:rPr kumimoji="1" lang="ja-JP" altLang="en-US" baseline="0">
                <a:latin typeface="+mn-lt"/>
              </a:rPr>
              <a:t>妹は</a:t>
            </a:r>
            <a:r>
              <a:rPr kumimoji="1" lang="ja-JP" altLang="en-US" b="1" baseline="0">
                <a:latin typeface="+mn-lt"/>
              </a:rPr>
              <a:t>旅行</a:t>
            </a:r>
            <a:r>
              <a:rPr kumimoji="1" lang="ja-JP" altLang="en-US" baseline="0">
                <a:latin typeface="+mn-lt"/>
              </a:rPr>
              <a:t>が好きで、毎年海外</a:t>
            </a:r>
            <a:r>
              <a:rPr kumimoji="1" lang="ja-JP" altLang="en-US" b="1" baseline="0">
                <a:latin typeface="+mn-lt"/>
              </a:rPr>
              <a:t>旅行</a:t>
            </a:r>
            <a:r>
              <a:rPr kumimoji="1" lang="ja-JP" altLang="en-US" baseline="0">
                <a:latin typeface="+mn-lt"/>
              </a:rPr>
              <a:t>に行っています。／夏休みに北海道を</a:t>
            </a:r>
            <a:r>
              <a:rPr kumimoji="1" lang="ja-JP" altLang="en-US" b="1" baseline="0">
                <a:latin typeface="+mn-lt"/>
              </a:rPr>
              <a:t>旅行</a:t>
            </a:r>
            <a:r>
              <a:rPr kumimoji="1" lang="ja-JP" altLang="en-US" baseline="0">
                <a:latin typeface="+mn-lt"/>
              </a:rPr>
              <a:t>しました。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旅館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りょかん</a:t>
            </a:r>
            <a:r>
              <a:rPr kumimoji="1" lang="en-US" altLang="ja-JP" baseline="0" dirty="0"/>
              <a:t>	Japanese-style hotel	</a:t>
            </a:r>
            <a:r>
              <a:rPr kumimoji="1" lang="ja-JP" altLang="en-US" b="1" baseline="0"/>
              <a:t>旅館</a:t>
            </a:r>
            <a:r>
              <a:rPr kumimoji="1" lang="ja-JP" altLang="en-US" baseline="0"/>
              <a:t>の朝ご飯はおいしかったです。</a:t>
            </a:r>
            <a:r>
              <a:rPr kumimoji="1" lang="ja-JP" altLang="en-US" baseline="0">
                <a:latin typeface="+mn-lt"/>
              </a:rPr>
              <a:t>／古い</a:t>
            </a:r>
            <a:r>
              <a:rPr kumimoji="1" lang="ja-JP" altLang="en-US" b="1" baseline="0">
                <a:latin typeface="+mn-lt"/>
              </a:rPr>
              <a:t>旅館</a:t>
            </a:r>
            <a:r>
              <a:rPr kumimoji="1" lang="ja-JP" altLang="en-US" baseline="0">
                <a:latin typeface="+mn-lt"/>
              </a:rPr>
              <a:t>で、部屋がとても広かったです。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旅費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りょひ</a:t>
            </a:r>
            <a:r>
              <a:rPr kumimoji="1" lang="en-US" altLang="ja-JP" baseline="0" dirty="0"/>
              <a:t>	travel expenses	</a:t>
            </a:r>
            <a:r>
              <a:rPr kumimoji="1" lang="ja-JP" altLang="en-US" b="1" baseline="0"/>
              <a:t>旅費</a:t>
            </a:r>
            <a:r>
              <a:rPr kumimoji="1" lang="ja-JP" altLang="en-US" baseline="0"/>
              <a:t>は会社が払ってくれます。</a:t>
            </a:r>
            <a:r>
              <a:rPr kumimoji="1" lang="ja-JP" altLang="en-US" baseline="0">
                <a:latin typeface="+mn-lt"/>
              </a:rPr>
              <a:t>／</a:t>
            </a:r>
            <a:r>
              <a:rPr kumimoji="1" lang="ja-JP" altLang="en-US" b="1" baseline="0">
                <a:latin typeface="+mn-lt"/>
              </a:rPr>
              <a:t>旅費</a:t>
            </a:r>
            <a:r>
              <a:rPr kumimoji="1" lang="ja-JP" altLang="en-US" baseline="0">
                <a:latin typeface="+mn-lt"/>
              </a:rPr>
              <a:t>は１人いくらぐらいかかりますか</a:t>
            </a:r>
            <a:r>
              <a:rPr kumimoji="1" lang="en-US" altLang="ja-JP" baseline="0" dirty="0"/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旅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たび</a:t>
            </a:r>
            <a:r>
              <a:rPr kumimoji="1" lang="en-US" altLang="ja-JP" baseline="0" dirty="0"/>
              <a:t>	trip		</a:t>
            </a:r>
            <a:r>
              <a:rPr kumimoji="1" lang="ja-JP" altLang="en-US" baseline="0"/>
              <a:t>思い出に残る</a:t>
            </a:r>
            <a:r>
              <a:rPr kumimoji="1" lang="ja-JP" altLang="en-US" b="1" baseline="0"/>
              <a:t>旅</a:t>
            </a:r>
            <a:r>
              <a:rPr kumimoji="1" lang="ja-JP" altLang="en-US" baseline="0"/>
              <a:t>になりました。</a:t>
            </a:r>
            <a:r>
              <a:rPr kumimoji="1" lang="ja-JP" altLang="en-US" baseline="0">
                <a:latin typeface="+mn-lt"/>
              </a:rPr>
              <a:t>／</a:t>
            </a:r>
            <a:r>
              <a:rPr kumimoji="1" lang="ja-JP" altLang="en-US" baseline="0"/>
              <a:t>良い</a:t>
            </a:r>
            <a:r>
              <a:rPr kumimoji="1" lang="ja-JP" altLang="en-US" b="1" baseline="0"/>
              <a:t>旅</a:t>
            </a:r>
            <a:r>
              <a:rPr kumimoji="1" lang="ja-JP" altLang="en-US" baseline="0"/>
              <a:t>を！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83602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6599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2631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0989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26003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261202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932205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4010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96167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29326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17246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6449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39559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1698735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妹は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旅行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が好きで、毎年海外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旅行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に行っています。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旅館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の朝ご飯はおいしかったです。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思い出に残る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旅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になりました。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travel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28016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リョ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>
                          <a:latin typeface="+mn-lt"/>
                        </a:rPr>
                        <a:t>旅行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する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りょこう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trip</a:t>
                      </a:r>
                    </a:p>
                    <a:p>
                      <a:r>
                        <a:rPr kumimoji="1" lang="ja-JP" altLang="en-US" sz="2400" baseline="0"/>
                        <a:t>旅館</a:t>
                      </a:r>
                      <a:r>
                        <a:rPr kumimoji="1" lang="en-US" altLang="ja-JP" sz="2400" baseline="0" dirty="0"/>
                        <a:t>		</a:t>
                      </a:r>
                      <a:r>
                        <a:rPr kumimoji="1" lang="ja-JP" altLang="en-US" sz="2400" baseline="0"/>
                        <a:t>りょかん</a:t>
                      </a:r>
                      <a:r>
                        <a:rPr kumimoji="1" lang="en-US" altLang="ja-JP" sz="2400" baseline="0" dirty="0"/>
                        <a:t>	Japanese-style hotel</a:t>
                      </a:r>
                      <a:r>
                        <a:rPr kumimoji="1" lang="en-US" altLang="ja-JP" sz="2400" dirty="0"/>
                        <a:t>	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たび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/>
                        <a:t>旅</a:t>
                      </a:r>
                      <a:r>
                        <a:rPr kumimoji="1" lang="ja-JP" altLang="en-US" sz="2400" baseline="-25000"/>
                        <a:t>する</a:t>
                      </a:r>
                      <a:r>
                        <a:rPr kumimoji="1" lang="en-US" altLang="ja-JP" sz="2400" baseline="0" dirty="0"/>
                        <a:t>		</a:t>
                      </a:r>
                      <a:r>
                        <a:rPr kumimoji="1" lang="ja-JP" altLang="en-US" sz="2400" baseline="0"/>
                        <a:t>たび</a:t>
                      </a:r>
                      <a:r>
                        <a:rPr kumimoji="1" lang="en-US" altLang="ja-JP" sz="2400" baseline="0" dirty="0"/>
                        <a:t>		trip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7AE6A2DA-2D52-E34C-9962-6ED19D55B9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52949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5255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204</Words>
  <Application>Microsoft Macintosh PowerPoint</Application>
  <PresentationFormat>ワイド画面</PresentationFormat>
  <Paragraphs>24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2022-09-15T04:36:26Z</dcterms:created>
  <dcterms:modified xsi:type="dcterms:W3CDTF">2022-09-15T04:36:59Z</dcterms:modified>
</cp:coreProperties>
</file>