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93"/>
    <p:restoredTop sz="40877"/>
  </p:normalViewPr>
  <p:slideViewPr>
    <p:cSldViewPr snapToGrid="0">
      <p:cViewPr varScale="1">
        <p:scale>
          <a:sx n="68" d="100"/>
          <a:sy n="68" d="100"/>
        </p:scale>
        <p:origin x="132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59DB4-BECB-194D-B9F2-B282FDD77614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65774-EC07-6040-B016-A0F8C4A74C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06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料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料理</a:t>
            </a:r>
            <a:r>
              <a:rPr kumimoji="1" lang="en-US" altLang="ja-JP" dirty="0"/>
              <a:t>	</a:t>
            </a:r>
            <a:r>
              <a:rPr kumimoji="1" lang="en" altLang="ja-JP" dirty="0"/>
              <a:t>N5	 〔</a:t>
            </a:r>
            <a:r>
              <a:rPr kumimoji="1" lang="ja-JP" altLang="en-US"/>
              <a:t>理</a:t>
            </a:r>
            <a:r>
              <a:rPr kumimoji="1" lang="en-US" altLang="ja-JP" dirty="0"/>
              <a:t>〕</a:t>
            </a:r>
            <a:r>
              <a:rPr kumimoji="1" lang="en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食料</a:t>
            </a:r>
            <a:r>
              <a:rPr kumimoji="1" lang="en-US" altLang="ja-JP" dirty="0"/>
              <a:t>	</a:t>
            </a:r>
            <a:r>
              <a:rPr kumimoji="1" lang="en" altLang="ja-JP" dirty="0"/>
              <a:t>N4	 〔</a:t>
            </a:r>
            <a:r>
              <a:rPr kumimoji="1" lang="ja-JP" altLang="en-US"/>
              <a:t>食</a:t>
            </a:r>
            <a:r>
              <a:rPr kumimoji="1" lang="en-US" altLang="ja-JP" dirty="0"/>
              <a:t>〕</a:t>
            </a:r>
            <a:r>
              <a:rPr kumimoji="1" lang="en" altLang="ja-JP" dirty="0"/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料金</a:t>
            </a:r>
            <a:r>
              <a:rPr kumimoji="1" lang="en-US" altLang="ja-JP" dirty="0"/>
              <a:t>	</a:t>
            </a:r>
            <a:r>
              <a:rPr kumimoji="1" lang="en" altLang="ja-JP" dirty="0"/>
              <a:t>N2N3	 〔</a:t>
            </a:r>
            <a:r>
              <a:rPr kumimoji="1" lang="ja-JP" altLang="en-US"/>
              <a:t>金</a:t>
            </a:r>
            <a:r>
              <a:rPr kumimoji="1" lang="en-US" altLang="ja-JP" dirty="0"/>
              <a:t>〕</a:t>
            </a:r>
            <a:r>
              <a:rPr kumimoji="1" lang="en" altLang="ja-JP" dirty="0"/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無料</a:t>
            </a:r>
            <a:r>
              <a:rPr kumimoji="1" lang="en-US" altLang="ja-JP" dirty="0"/>
              <a:t>	</a:t>
            </a:r>
            <a:r>
              <a:rPr kumimoji="1" lang="en" altLang="ja-JP" dirty="0"/>
              <a:t>N2N3	 〔</a:t>
            </a:r>
            <a:r>
              <a:rPr kumimoji="1" lang="ja-JP" altLang="en-US"/>
              <a:t>無</a:t>
            </a:r>
            <a:r>
              <a:rPr kumimoji="1" lang="en-US" altLang="ja-JP" dirty="0"/>
              <a:t>〕</a:t>
            </a:r>
            <a:r>
              <a:rPr kumimoji="1" lang="en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材料</a:t>
            </a:r>
            <a:r>
              <a:rPr kumimoji="1" lang="en-US" altLang="ja-JP" dirty="0"/>
              <a:t>	</a:t>
            </a:r>
            <a:r>
              <a:rPr kumimoji="1" lang="en" altLang="ja-JP" dirty="0"/>
              <a:t>N2N3	 〔</a:t>
            </a:r>
            <a:r>
              <a:rPr kumimoji="1" lang="ja-JP" altLang="en-US"/>
              <a:t>材</a:t>
            </a:r>
            <a:r>
              <a:rPr kumimoji="1" lang="en-US" altLang="ja-JP" dirty="0"/>
              <a:t>〕</a:t>
            </a:r>
            <a:r>
              <a:rPr kumimoji="1" lang="en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送料</a:t>
            </a:r>
            <a:r>
              <a:rPr kumimoji="1" lang="en-US" altLang="ja-JP" dirty="0"/>
              <a:t>	</a:t>
            </a:r>
            <a:r>
              <a:rPr kumimoji="1" lang="en" altLang="ja-JP" dirty="0"/>
              <a:t>N2N3	 〔</a:t>
            </a:r>
            <a:r>
              <a:rPr kumimoji="1" lang="ja-JP" altLang="en-US"/>
              <a:t>送</a:t>
            </a:r>
            <a:r>
              <a:rPr kumimoji="1" lang="en-US" altLang="ja-JP" dirty="0"/>
              <a:t>〕</a:t>
            </a:r>
            <a:r>
              <a:rPr kumimoji="1" lang="en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原料</a:t>
            </a:r>
            <a:r>
              <a:rPr kumimoji="1" lang="en-US" altLang="ja-JP" dirty="0"/>
              <a:t>	</a:t>
            </a:r>
            <a:r>
              <a:rPr kumimoji="1" lang="en" altLang="ja-JP" dirty="0"/>
              <a:t>N2N3	 〔</a:t>
            </a:r>
            <a:r>
              <a:rPr kumimoji="1" lang="ja-JP" altLang="en-US"/>
              <a:t>原</a:t>
            </a:r>
            <a:r>
              <a:rPr kumimoji="1" lang="en-US" altLang="ja-JP" dirty="0"/>
              <a:t>〕</a:t>
            </a:r>
            <a:r>
              <a:rPr kumimoji="1" lang="en" altLang="ja-JP" dirty="0"/>
              <a:t>N2N3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給料</a:t>
            </a:r>
            <a:r>
              <a:rPr kumimoji="1" lang="en-US" altLang="ja-JP" dirty="0"/>
              <a:t>	</a:t>
            </a:r>
            <a:r>
              <a:rPr kumimoji="1" lang="en" altLang="ja-JP" dirty="0"/>
              <a:t>N2N3	 〔</a:t>
            </a:r>
            <a:r>
              <a:rPr kumimoji="1" lang="ja-JP" altLang="en-US"/>
              <a:t>給</a:t>
            </a:r>
            <a:r>
              <a:rPr kumimoji="1" lang="en-US" altLang="ja-JP" dirty="0"/>
              <a:t>〕</a:t>
            </a:r>
            <a:r>
              <a:rPr kumimoji="1" lang="en" altLang="ja-JP" dirty="0"/>
              <a:t>N2N3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料理	りょうり</a:t>
            </a:r>
            <a:r>
              <a:rPr kumimoji="1" lang="en-US" altLang="ja-JP" dirty="0">
                <a:solidFill>
                  <a:schemeClr val="tx1"/>
                </a:solidFill>
              </a:rPr>
              <a:t>	cooking		</a:t>
            </a:r>
            <a:r>
              <a:rPr kumimoji="1" lang="ja-JP" altLang="en-US" sz="1200">
                <a:latin typeface="Segoe UI Historic" panose="020B0502040204020203" pitchFamily="34" charset="0"/>
              </a:rPr>
              <a:t>山本さんは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料理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がじょうずです。／何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料理</a:t>
            </a:r>
            <a:r>
              <a:rPr kumimoji="1" lang="ja-JP" altLang="en-US" sz="1200">
                <a:latin typeface="Segoe UI Historic" panose="020B0502040204020203" pitchFamily="34" charset="0"/>
              </a:rPr>
              <a:t>が食べたい？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1200">
                <a:latin typeface="Segoe UI Historic" panose="020B0502040204020203" pitchFamily="34" charset="0"/>
              </a:rPr>
              <a:t>イタリアンがいい。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食料</a:t>
            </a:r>
            <a:r>
              <a:rPr kumimoji="1" lang="en-US" altLang="ja-JP" dirty="0"/>
              <a:t>	</a:t>
            </a:r>
            <a:r>
              <a:rPr kumimoji="1" lang="ja-JP" altLang="en-US"/>
              <a:t>しょくりょう</a:t>
            </a:r>
            <a:r>
              <a:rPr kumimoji="1" lang="en-US" altLang="ja-JP" dirty="0"/>
              <a:t>	food		</a:t>
            </a:r>
            <a:r>
              <a:rPr kumimoji="1" lang="ja-JP" altLang="en-US"/>
              <a:t>水も</a:t>
            </a:r>
            <a:r>
              <a:rPr kumimoji="1" lang="ja-JP" altLang="en-US" b="1"/>
              <a:t>食料</a:t>
            </a:r>
            <a:r>
              <a:rPr kumimoji="1" lang="ja-JP" altLang="en-US"/>
              <a:t>もなくてこまりました。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／病気の友だちに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食料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をとどける。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料金</a:t>
            </a:r>
            <a:r>
              <a:rPr kumimoji="1" lang="ja-JP" altLang="en-US">
                <a:solidFill>
                  <a:schemeClr val="tx1"/>
                </a:solidFill>
              </a:rPr>
              <a:t>	りょうきん	</a:t>
            </a:r>
            <a:r>
              <a:rPr kumimoji="1" lang="en-US" altLang="ja-JP" dirty="0">
                <a:solidFill>
                  <a:schemeClr val="tx1"/>
                </a:solidFill>
              </a:rPr>
              <a:t>fa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re, charge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料金</a:t>
            </a:r>
            <a:r>
              <a:rPr kumimoji="1" lang="ja-JP" altLang="en-US" sz="1200">
                <a:latin typeface="Segoe UI Historic" panose="020B0502040204020203" pitchFamily="34" charset="0"/>
              </a:rPr>
              <a:t>は１時間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1000</a:t>
            </a:r>
            <a:r>
              <a:rPr kumimoji="1" lang="ja-JP" altLang="en-US" sz="1200">
                <a:latin typeface="Segoe UI Historic" panose="020B0502040204020203" pitchFamily="34" charset="0"/>
              </a:rPr>
              <a:t>円です</a:t>
            </a:r>
            <a:r>
              <a:rPr kumimoji="1" lang="ja-JP" altLang="en-US"/>
              <a:t>。／都会</a:t>
            </a:r>
            <a:r>
              <a:rPr kumimoji="1" lang="en-US" altLang="ja-JP" dirty="0"/>
              <a:t>(</a:t>
            </a:r>
            <a:r>
              <a:rPr kumimoji="1" lang="ja-JP" altLang="en-US"/>
              <a:t>とかい</a:t>
            </a:r>
            <a:r>
              <a:rPr kumimoji="1" lang="en-US" altLang="ja-JP" dirty="0"/>
              <a:t>)</a:t>
            </a:r>
            <a:r>
              <a:rPr kumimoji="1" lang="ja-JP" altLang="en-US"/>
              <a:t>は駐車場</a:t>
            </a:r>
            <a:r>
              <a:rPr kumimoji="1" lang="en-US" altLang="ja-JP" dirty="0"/>
              <a:t>(</a:t>
            </a:r>
            <a:r>
              <a:rPr kumimoji="1" lang="ja-JP" altLang="en-US"/>
              <a:t>ちゅうしゃじょう</a:t>
            </a:r>
            <a:r>
              <a:rPr kumimoji="1" lang="en-US" altLang="ja-JP" dirty="0"/>
              <a:t>)</a:t>
            </a:r>
            <a:r>
              <a:rPr kumimoji="1" lang="ja-JP" altLang="en-US"/>
              <a:t>の</a:t>
            </a:r>
            <a:r>
              <a:rPr kumimoji="1" lang="ja-JP" altLang="en-US" b="1"/>
              <a:t>料金</a:t>
            </a:r>
            <a:r>
              <a:rPr kumimoji="1" lang="ja-JP" altLang="en-US"/>
              <a:t>が高いです。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無料</a:t>
            </a:r>
            <a:r>
              <a:rPr kumimoji="1" lang="ja-JP" altLang="en-US">
                <a:solidFill>
                  <a:schemeClr val="tx1"/>
                </a:solidFill>
              </a:rPr>
              <a:t>	むりょう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free of charge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r>
              <a:rPr kumimoji="1" lang="ja-JP" altLang="en-US" sz="1200">
                <a:latin typeface="Segoe UI Historic" panose="020B0502040204020203" pitchFamily="34" charset="0"/>
              </a:rPr>
              <a:t>小さい子どもは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無料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です。小学生は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100</a:t>
            </a:r>
            <a:r>
              <a:rPr kumimoji="1" lang="ja-JP" altLang="en-US" sz="1200">
                <a:latin typeface="Segoe UI Historic" panose="020B0502040204020203" pitchFamily="34" charset="0"/>
              </a:rPr>
              <a:t>円です</a:t>
            </a:r>
            <a:r>
              <a:rPr kumimoji="1" lang="ja-JP" altLang="en-US"/>
              <a:t>。／このホテルにはたくさんの</a:t>
            </a:r>
            <a:r>
              <a:rPr kumimoji="1" lang="ja-JP" altLang="en-US" b="1"/>
              <a:t>無料</a:t>
            </a:r>
            <a:r>
              <a:rPr kumimoji="1" lang="ja-JP" altLang="en-US"/>
              <a:t>サービスがあります。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材料</a:t>
            </a:r>
            <a:r>
              <a:rPr kumimoji="1" lang="en-US" altLang="ja-JP" dirty="0"/>
              <a:t>	</a:t>
            </a:r>
            <a:r>
              <a:rPr kumimoji="1" lang="ja-JP" altLang="en-US"/>
              <a:t>ざいりょう</a:t>
            </a:r>
            <a:r>
              <a:rPr kumimoji="1" lang="en-US" altLang="ja-JP" dirty="0"/>
              <a:t>	material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料理</a:t>
            </a:r>
            <a:r>
              <a:rPr kumimoji="1" lang="ja-JP" altLang="en-US" sz="120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材料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はたまごとトマトです。</a:t>
            </a:r>
            <a:r>
              <a:rPr kumimoji="1" lang="ja-JP" altLang="en-US"/>
              <a:t>／</a:t>
            </a:r>
            <a:r>
              <a:rPr kumimoji="1" lang="ja-JP" altLang="en-US" b="1"/>
              <a:t>材料</a:t>
            </a:r>
            <a:r>
              <a:rPr kumimoji="1" lang="ja-JP" altLang="en-US"/>
              <a:t>がないので、作れません。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送料</a:t>
            </a:r>
            <a:r>
              <a:rPr kumimoji="1" lang="ja-JP" altLang="en-US">
                <a:solidFill>
                  <a:schemeClr val="tx1"/>
                </a:solidFill>
              </a:rPr>
              <a:t>	そうりょう	</a:t>
            </a:r>
            <a:r>
              <a:rPr kumimoji="1" lang="en-US" altLang="ja-JP" dirty="0">
                <a:solidFill>
                  <a:schemeClr val="tx1"/>
                </a:solidFill>
              </a:rPr>
              <a:t>postage, shipping charge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r>
              <a:rPr kumimoji="1" lang="ja-JP" altLang="en-US"/>
              <a:t>今月は</a:t>
            </a:r>
            <a:r>
              <a:rPr kumimoji="1" lang="ja-JP" altLang="en-US" b="1"/>
              <a:t>送料</a:t>
            </a:r>
            <a:r>
              <a:rPr kumimoji="1" lang="ja-JP" altLang="en-US"/>
              <a:t>が</a:t>
            </a:r>
            <a:r>
              <a:rPr kumimoji="1" lang="ja-JP" altLang="en-US" b="1"/>
              <a:t>無料</a:t>
            </a:r>
            <a:r>
              <a:rPr kumimoji="1" lang="ja-JP" altLang="en-US"/>
              <a:t>です。／インターネットで買い物すると</a:t>
            </a:r>
            <a:r>
              <a:rPr kumimoji="1" lang="ja-JP" altLang="en-US" b="1"/>
              <a:t>送料</a:t>
            </a:r>
            <a:r>
              <a:rPr kumimoji="1" lang="ja-JP" altLang="en-US"/>
              <a:t>がかかります。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原料</a:t>
            </a:r>
            <a:r>
              <a:rPr kumimoji="1" lang="ja-JP" altLang="en-US">
                <a:solidFill>
                  <a:schemeClr val="tx1"/>
                </a:solidFill>
              </a:rPr>
              <a:t>	げんりょう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</a:rPr>
              <a:t>(raw) material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/>
              <a:t>ワインの</a:t>
            </a:r>
            <a:r>
              <a:rPr kumimoji="1" lang="ja-JP" altLang="en-US" b="1"/>
              <a:t>原料</a:t>
            </a:r>
            <a:r>
              <a:rPr kumimoji="1" lang="ja-JP" altLang="en-US"/>
              <a:t>はぶどうです。／</a:t>
            </a:r>
            <a:r>
              <a:rPr kumimoji="1" lang="ja-JP" altLang="en-US" b="1"/>
              <a:t>原料</a:t>
            </a:r>
            <a:r>
              <a:rPr kumimoji="1" lang="ja-JP" altLang="en-US"/>
              <a:t>の値段</a:t>
            </a:r>
            <a:r>
              <a:rPr kumimoji="1" lang="en-US" altLang="ja-JP" dirty="0"/>
              <a:t>(</a:t>
            </a:r>
            <a:r>
              <a:rPr kumimoji="1" lang="ja-JP" altLang="en-US"/>
              <a:t>ねだん</a:t>
            </a:r>
            <a:r>
              <a:rPr kumimoji="1" lang="en-US" altLang="ja-JP" dirty="0"/>
              <a:t>)</a:t>
            </a:r>
            <a:r>
              <a:rPr kumimoji="1" lang="ja-JP" altLang="en-US"/>
              <a:t>が上がっているので、いろいろな品物の値段も上がっています。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給料</a:t>
            </a:r>
            <a:r>
              <a:rPr kumimoji="1" lang="ja-JP" altLang="en-US">
                <a:solidFill>
                  <a:schemeClr val="tx1"/>
                </a:solidFill>
              </a:rPr>
              <a:t>	きゅうりょう	</a:t>
            </a:r>
            <a:r>
              <a:rPr kumimoji="1" lang="en-US" altLang="ja-JP" dirty="0">
                <a:solidFill>
                  <a:schemeClr val="tx1"/>
                </a:solidFill>
              </a:rPr>
              <a:t>pay, salary		</a:t>
            </a:r>
            <a:r>
              <a:rPr kumimoji="1" lang="ja-JP" altLang="en-US"/>
              <a:t>チーフになって、</a:t>
            </a:r>
            <a:r>
              <a:rPr kumimoji="1" lang="ja-JP" altLang="en-US" b="1"/>
              <a:t>給料</a:t>
            </a:r>
            <a:r>
              <a:rPr kumimoji="1" lang="ja-JP" altLang="en-US"/>
              <a:t>が上がりました。／忙しくなったのに、</a:t>
            </a:r>
            <a:r>
              <a:rPr kumimoji="1" lang="ja-JP" altLang="en-US" b="1"/>
              <a:t>給料</a:t>
            </a:r>
            <a:r>
              <a:rPr kumimoji="1" lang="ja-JP" altLang="en-US"/>
              <a:t>が下がった。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384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745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08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75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85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906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038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16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243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4780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468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317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71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86555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山本さんは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料理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がじょうずです。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水も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食料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もなくてこまりました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料金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は１時間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1000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小さい子どもは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無料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です。小学生は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100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料理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材料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はたまごとトマトです。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リョウ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料理		りょうり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cooking</a:t>
                      </a:r>
                    </a:p>
                    <a:p>
                      <a:r>
                        <a:rPr kumimoji="1" lang="ja-JP" altLang="en-US" sz="2400"/>
                        <a:t>食料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しょくりょう</a:t>
                      </a:r>
                      <a:r>
                        <a:rPr kumimoji="1" lang="en-US" altLang="ja-JP" sz="2400" dirty="0"/>
                        <a:t>	food</a:t>
                      </a:r>
                    </a:p>
                    <a:p>
                      <a:r>
                        <a:rPr kumimoji="1" lang="ja-JP" altLang="en-US" sz="2400"/>
                        <a:t>料金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りょうきん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fa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re, charge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無料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むりょう	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free of charge</a:t>
                      </a:r>
                    </a:p>
                    <a:p>
                      <a:r>
                        <a:rPr kumimoji="1" lang="ja-JP" altLang="en-US" sz="2400"/>
                        <a:t>材料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ざいりょう</a:t>
                      </a:r>
                      <a:r>
                        <a:rPr kumimoji="1" lang="en-US" altLang="ja-JP" sz="2400" dirty="0"/>
                        <a:t>		material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2F35374-6B25-1D42-9040-9B4152CD19EE}"/>
              </a:ext>
            </a:extLst>
          </p:cNvPr>
          <p:cNvSpPr txBox="1"/>
          <p:nvPr/>
        </p:nvSpPr>
        <p:spPr>
          <a:xfrm>
            <a:off x="1823998" y="615317"/>
            <a:ext cx="1982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fee, materials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965E8E2-F9BD-1046-BCA7-DD6281B34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61715"/>
            <a:ext cx="990602" cy="99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491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413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2022-08-22T00:58:31Z</dcterms:created>
  <dcterms:modified xsi:type="dcterms:W3CDTF">2022-09-06T23:45:21Z</dcterms:modified>
</cp:coreProperties>
</file>