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1361"/>
  </p:normalViewPr>
  <p:slideViewPr>
    <p:cSldViewPr snapToGrid="0">
      <p:cViewPr varScale="1">
        <p:scale>
          <a:sx n="62" d="100"/>
          <a:sy n="62" d="100"/>
        </p:scale>
        <p:origin x="30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DC9EF3-EB37-834B-B092-2EAF64B6FA79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3B6DC7-AD87-6A47-9099-08D76584F5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8482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流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電流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電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流行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>
                <a:latin typeface="+mn-lt"/>
              </a:rPr>
              <a:t>行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交流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交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流通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N1	 〔</a:t>
            </a:r>
            <a:r>
              <a:rPr kumimoji="1" lang="ja-JP" altLang="en-US" baseline="0"/>
              <a:t>通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流す</a:t>
            </a:r>
            <a:r>
              <a:rPr kumimoji="1" lang="en-US" altLang="ja-JP" baseline="0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流れる</a:t>
            </a:r>
            <a:r>
              <a:rPr kumimoji="1" lang="en-US" altLang="ja-JP" baseline="0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電流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でんりゅう</a:t>
            </a:r>
            <a:r>
              <a:rPr kumimoji="1" lang="en-US" altLang="ja-JP" baseline="0" dirty="0">
                <a:latin typeface="+mn-lt"/>
              </a:rPr>
              <a:t>	electric current	</a:t>
            </a:r>
            <a:r>
              <a:rPr kumimoji="1" lang="ja-JP" altLang="en-US" b="1" baseline="0">
                <a:latin typeface="+mn-lt"/>
              </a:rPr>
              <a:t>電流</a:t>
            </a:r>
            <a:r>
              <a:rPr kumimoji="1" lang="ja-JP" altLang="en-US" baseline="0">
                <a:latin typeface="+mn-lt"/>
              </a:rPr>
              <a:t>がどのように</a:t>
            </a:r>
            <a:r>
              <a:rPr kumimoji="1" lang="ja-JP" altLang="en-US" b="1" baseline="0">
                <a:latin typeface="+mn-lt"/>
              </a:rPr>
              <a:t>流れて</a:t>
            </a:r>
            <a:r>
              <a:rPr kumimoji="1" lang="ja-JP" altLang="en-US" baseline="0">
                <a:latin typeface="+mn-lt"/>
              </a:rPr>
              <a:t>いるか見てみよう。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流行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>
                <a:latin typeface="+mn-lt"/>
              </a:rPr>
              <a:t>りゅうこう</a:t>
            </a:r>
            <a:r>
              <a:rPr kumimoji="1" lang="en-US" altLang="ja-JP" baseline="0" dirty="0">
                <a:latin typeface="+mn-lt"/>
              </a:rPr>
              <a:t>	fashion		</a:t>
            </a:r>
            <a:r>
              <a:rPr kumimoji="1" lang="ja-JP" altLang="en-US" baseline="0">
                <a:latin typeface="+mn-lt"/>
              </a:rPr>
              <a:t>今年の</a:t>
            </a:r>
            <a:r>
              <a:rPr kumimoji="1" lang="ja-JP" altLang="en-US" b="1" baseline="0">
                <a:latin typeface="+mn-lt"/>
              </a:rPr>
              <a:t>流行</a:t>
            </a:r>
            <a:r>
              <a:rPr kumimoji="1" lang="ja-JP" altLang="en-US" baseline="0">
                <a:latin typeface="+mn-lt"/>
              </a:rPr>
              <a:t>色は赤だそうです。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交流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>
                <a:latin typeface="+mn-lt"/>
              </a:rPr>
              <a:t>こうりゅう</a:t>
            </a:r>
            <a:r>
              <a:rPr kumimoji="1" lang="en-US" altLang="ja-JP" baseline="0" dirty="0">
                <a:latin typeface="+mn-lt"/>
              </a:rPr>
              <a:t>	interaction		</a:t>
            </a:r>
            <a:r>
              <a:rPr kumimoji="1" lang="ja-JP" altLang="en-US" baseline="0">
                <a:latin typeface="+mn-lt"/>
              </a:rPr>
              <a:t>サークルに入ると、いろいろな学部の学生と</a:t>
            </a:r>
            <a:r>
              <a:rPr kumimoji="1" lang="ja-JP" altLang="en-US" b="1" baseline="0">
                <a:latin typeface="+mn-lt"/>
              </a:rPr>
              <a:t>交流</a:t>
            </a:r>
            <a:r>
              <a:rPr kumimoji="1" lang="ja-JP" altLang="en-US" baseline="0">
                <a:latin typeface="+mn-lt"/>
              </a:rPr>
              <a:t>できる。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流通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>
                <a:latin typeface="+mn-lt"/>
              </a:rPr>
              <a:t>りゅうつう</a:t>
            </a:r>
            <a:r>
              <a:rPr kumimoji="1" lang="en-US" altLang="ja-JP" baseline="0" dirty="0">
                <a:latin typeface="+mn-lt"/>
              </a:rPr>
              <a:t>	distribution		</a:t>
            </a:r>
            <a:r>
              <a:rPr kumimoji="1" lang="ja-JP" altLang="en-US" b="1" baseline="0">
                <a:latin typeface="+mn-lt"/>
              </a:rPr>
              <a:t>流通</a:t>
            </a:r>
            <a:r>
              <a:rPr kumimoji="1" lang="ja-JP" altLang="en-US" baseline="0">
                <a:latin typeface="+mn-lt"/>
              </a:rPr>
              <a:t>システムについて研究している。／この魚はほかの所ではほとんど</a:t>
            </a:r>
            <a:r>
              <a:rPr kumimoji="1" lang="ja-JP" altLang="en-US" b="1" baseline="0">
                <a:latin typeface="+mn-lt"/>
              </a:rPr>
              <a:t>流通</a:t>
            </a:r>
            <a:r>
              <a:rPr kumimoji="1" lang="ja-JP" altLang="en-US" baseline="0">
                <a:latin typeface="+mn-lt"/>
              </a:rPr>
              <a:t>してません。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流す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ながす</a:t>
            </a:r>
            <a:r>
              <a:rPr kumimoji="1" lang="en-US" altLang="ja-JP" baseline="0" dirty="0">
                <a:latin typeface="+mn-lt"/>
              </a:rPr>
              <a:t>	to run, to flush	</a:t>
            </a:r>
            <a:r>
              <a:rPr kumimoji="1" lang="ja-JP" altLang="en-US" baseline="0">
                <a:latin typeface="+mn-lt"/>
              </a:rPr>
              <a:t>トイレを使った後は、水を</a:t>
            </a:r>
            <a:r>
              <a:rPr kumimoji="1" lang="ja-JP" altLang="en-US" b="1" baseline="0">
                <a:latin typeface="+mn-lt"/>
              </a:rPr>
              <a:t>流して</a:t>
            </a:r>
            <a:r>
              <a:rPr kumimoji="1" lang="ja-JP" altLang="en-US" baseline="0">
                <a:latin typeface="+mn-lt"/>
              </a:rPr>
              <a:t>ください。／つなみで橋</a:t>
            </a:r>
            <a:r>
              <a:rPr kumimoji="1" lang="en-US" altLang="ja-JP" baseline="0" dirty="0">
                <a:latin typeface="+mn-lt"/>
              </a:rPr>
              <a:t>(</a:t>
            </a:r>
            <a:r>
              <a:rPr kumimoji="1" lang="ja-JP" altLang="en-US" baseline="0">
                <a:latin typeface="+mn-lt"/>
              </a:rPr>
              <a:t>はし</a:t>
            </a:r>
            <a:r>
              <a:rPr kumimoji="1" lang="en-US" altLang="ja-JP" baseline="0" dirty="0">
                <a:latin typeface="+mn-lt"/>
              </a:rPr>
              <a:t>)</a:t>
            </a:r>
            <a:r>
              <a:rPr kumimoji="1" lang="ja-JP" altLang="en-US" baseline="0">
                <a:latin typeface="+mn-lt"/>
              </a:rPr>
              <a:t>が</a:t>
            </a:r>
            <a:r>
              <a:rPr kumimoji="1" lang="ja-JP" altLang="en-US" b="1" baseline="0">
                <a:latin typeface="+mn-lt"/>
              </a:rPr>
              <a:t>流された</a:t>
            </a:r>
            <a:r>
              <a:rPr kumimoji="1" lang="ja-JP" altLang="en-US" baseline="0">
                <a:latin typeface="+mn-lt"/>
              </a:rPr>
              <a:t>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流れる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ながれる</a:t>
            </a:r>
            <a:r>
              <a:rPr kumimoji="1" lang="en-US" altLang="ja-JP" baseline="0" dirty="0">
                <a:latin typeface="+mn-lt"/>
              </a:rPr>
              <a:t>	to flow		</a:t>
            </a:r>
            <a:r>
              <a:rPr kumimoji="1" lang="ja-JP" altLang="en-US" baseline="0">
                <a:latin typeface="+mn-lt"/>
              </a:rPr>
              <a:t>すみません。トイレの水が</a:t>
            </a:r>
            <a:r>
              <a:rPr kumimoji="1" lang="ja-JP" altLang="en-US" b="1" baseline="0">
                <a:latin typeface="+mn-lt"/>
              </a:rPr>
              <a:t>流れません</a:t>
            </a:r>
            <a:r>
              <a:rPr kumimoji="1" lang="ja-JP" altLang="en-US" baseline="0">
                <a:latin typeface="+mn-lt"/>
              </a:rPr>
              <a:t>。／いやなうわさが</a:t>
            </a:r>
            <a:r>
              <a:rPr kumimoji="1" lang="ja-JP" altLang="en-US" b="1" baseline="0">
                <a:latin typeface="+mn-lt"/>
              </a:rPr>
              <a:t>流れて</a:t>
            </a:r>
            <a:r>
              <a:rPr kumimoji="1" lang="ja-JP" altLang="en-US" baseline="0">
                <a:latin typeface="+mn-lt"/>
              </a:rPr>
              <a:t>いる。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3684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631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6223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9153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3067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0985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0454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0473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445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0939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091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97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9803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電流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がどのように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流れて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いるか見てみよう。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今年の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流行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色は赤だそうです。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トイレを使った後は、水を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流して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すみません。トイレの水が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流れません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flow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リュウ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電流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でんりゅう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electric current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流行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りゅうこう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fashion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なが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す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なが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れる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latin typeface="+mn-lt"/>
                        </a:rPr>
                        <a:t>流す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ながす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to run, to flush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latin typeface="+mn-lt"/>
                        </a:rPr>
                        <a:t>流れる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ながれる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to flow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9" name="図 8">
            <a:extLst>
              <a:ext uri="{FF2B5EF4-FFF2-40B4-BE49-F238E27FC236}">
                <a16:creationId xmlns:a16="http://schemas.microsoft.com/office/drawing/2014/main" id="{2A412F57-F3BA-6F45-83CF-DC1F20E81B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52049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285</Words>
  <Application>Microsoft Macintosh PowerPoint</Application>
  <PresentationFormat>ワイド画面</PresentationFormat>
  <Paragraphs>31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2022-09-15T04:32:36Z</dcterms:created>
  <dcterms:modified xsi:type="dcterms:W3CDTF">2022-09-15T04:33:11Z</dcterms:modified>
</cp:coreProperties>
</file>