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463"/>
  </p:normalViewPr>
  <p:slideViewPr>
    <p:cSldViewPr snapToGrid="0">
      <p:cViewPr varScale="1">
        <p:scale>
          <a:sx n="69" d="100"/>
          <a:sy n="69" d="100"/>
        </p:scale>
        <p:origin x="2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AAD98-9E8C-BF43-BF15-AAAB52FE883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743A1-3150-4042-8C2B-E147B8C63A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14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留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留学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留学生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生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書留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留学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りゅうがく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studying abroad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山本さんは来月からドイツに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留学します</a:t>
            </a:r>
            <a:r>
              <a:rPr kumimoji="1" lang="ja-JP" altLang="en-US" sz="2400" dirty="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留学生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りゅうがくせい</a:t>
            </a:r>
            <a:r>
              <a:rPr kumimoji="1" lang="en-US" altLang="ja-JP" sz="2400" dirty="0">
                <a:solidFill>
                  <a:schemeClr val="tx1"/>
                </a:solidFill>
              </a:rPr>
              <a:t>	international student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彼はタイからの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留学生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書留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かきとめ</a:t>
            </a:r>
            <a:r>
              <a:rPr kumimoji="1" lang="en-US" altLang="ja-JP" sz="2400" dirty="0">
                <a:solidFill>
                  <a:schemeClr val="tx1"/>
                </a:solidFill>
              </a:rPr>
              <a:t>		registered mail	[</a:t>
            </a:r>
            <a:r>
              <a:rPr kumimoji="1" lang="ja-JP" altLang="en-US" sz="2400" dirty="0">
                <a:solidFill>
                  <a:schemeClr val="tx1"/>
                </a:solidFill>
              </a:rPr>
              <a:t>郵便局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ゆうびんきょく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en-US" altLang="ja-JP" sz="2400" dirty="0">
                <a:solidFill>
                  <a:schemeClr val="tx1"/>
                </a:solidFill>
              </a:rPr>
              <a:t>] </a:t>
            </a:r>
            <a:r>
              <a:rPr kumimoji="1" lang="ja-JP" altLang="en-US" sz="2400" dirty="0">
                <a:solidFill>
                  <a:schemeClr val="tx1"/>
                </a:solidFill>
              </a:rPr>
              <a:t>これ、</a:t>
            </a:r>
            <a:r>
              <a:rPr kumimoji="1" lang="ja-JP" altLang="en-US" sz="2400" b="1">
                <a:solidFill>
                  <a:schemeClr val="tx1"/>
                </a:solidFill>
              </a:rPr>
              <a:t>書留</a:t>
            </a:r>
            <a:r>
              <a:rPr kumimoji="1" lang="ja-JP" altLang="en-US" sz="2400">
                <a:solidFill>
                  <a:schemeClr val="tx1"/>
                </a:solidFill>
              </a:rPr>
              <a:t>でおねがいします。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19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42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52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34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52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64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7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59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94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82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22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83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27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山本さんは来月からドイツに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留学します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彼はタイからの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留学生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[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郵便局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ゆうびんきょく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]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書留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でおねがいします。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4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stay, keep, detain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留学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りゅうがく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studying abroad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留学生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りゅうがくせい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international student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める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書留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かきとめ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registered mail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6">
            <a:extLst>
              <a:ext uri="{FF2B5EF4-FFF2-40B4-BE49-F238E27FC236}">
                <a16:creationId xmlns:a16="http://schemas.microsoft.com/office/drawing/2014/main" id="{78196910-5043-40A2-A0A5-9BF0B2EBA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575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2022-09-14T08:34:07Z</dcterms:created>
  <dcterms:modified xsi:type="dcterms:W3CDTF">2022-09-14T08:34:40Z</dcterms:modified>
</cp:coreProperties>
</file>