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4286"/>
  </p:normalViewPr>
  <p:slideViewPr>
    <p:cSldViewPr snapToGrid="0">
      <p:cViewPr varScale="1">
        <p:scale>
          <a:sx n="80" d="100"/>
          <a:sy n="80" d="100"/>
        </p:scale>
        <p:origin x="23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29B4F5-7A45-EE40-86F5-49E131E1AF6F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8F895-BB0D-2344-80AB-ED8C2C614A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4198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席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席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座席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座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出席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>
                <a:solidFill>
                  <a:schemeClr val="tx1"/>
                </a:solidFill>
              </a:rPr>
              <a:t>出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欠席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欠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自由席</a:t>
            </a:r>
            <a:r>
              <a:rPr kumimoji="1" lang="en-US" altLang="ja-JP" baseline="0" dirty="0"/>
              <a:t>	N4+N4	 〔</a:t>
            </a:r>
            <a:r>
              <a:rPr kumimoji="1" lang="ja-JP" altLang="en-US" baseline="0"/>
              <a:t>自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由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指定席</a:t>
            </a:r>
            <a:r>
              <a:rPr kumimoji="1" lang="en-US" altLang="ja-JP" baseline="0" dirty="0"/>
              <a:t>	N2N3+N4	 〔</a:t>
            </a:r>
            <a:r>
              <a:rPr kumimoji="1" lang="ja-JP" altLang="en-US" baseline="0"/>
              <a:t>指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定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席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せき</a:t>
            </a:r>
            <a:r>
              <a:rPr kumimoji="1" lang="en-US" altLang="ja-JP" baseline="0" dirty="0">
                <a:latin typeface="+mn-lt"/>
              </a:rPr>
              <a:t>	seat		</a:t>
            </a:r>
            <a:r>
              <a:rPr kumimoji="1" lang="ja-JP" altLang="en-US" baseline="0">
                <a:latin typeface="+mn-lt"/>
              </a:rPr>
              <a:t>この</a:t>
            </a:r>
            <a:r>
              <a:rPr kumimoji="1" lang="ja-JP" altLang="en-US" b="1" baseline="0">
                <a:latin typeface="+mn-lt"/>
              </a:rPr>
              <a:t>席</a:t>
            </a:r>
            <a:r>
              <a:rPr kumimoji="1" lang="ja-JP" altLang="en-US" baseline="0">
                <a:latin typeface="+mn-lt"/>
              </a:rPr>
              <a:t>、空いていますか。／前のほうの</a:t>
            </a:r>
            <a:r>
              <a:rPr kumimoji="1" lang="ja-JP" altLang="en-US" b="1" baseline="0">
                <a:latin typeface="+mn-lt"/>
              </a:rPr>
              <a:t>席</a:t>
            </a:r>
            <a:r>
              <a:rPr kumimoji="1" lang="ja-JP" altLang="en-US" baseline="0">
                <a:latin typeface="+mn-lt"/>
              </a:rPr>
              <a:t>に座ってください。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座席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ざせき</a:t>
            </a:r>
            <a:r>
              <a:rPr kumimoji="1" lang="en-US" altLang="ja-JP" baseline="0" dirty="0"/>
              <a:t>	seat		</a:t>
            </a:r>
            <a:r>
              <a:rPr kumimoji="1" lang="ja-JP" altLang="en-US" baseline="0"/>
              <a:t>ホールの</a:t>
            </a:r>
            <a:r>
              <a:rPr kumimoji="1" lang="ja-JP" altLang="en-US" b="1" baseline="0"/>
              <a:t>座席</a:t>
            </a:r>
            <a:r>
              <a:rPr kumimoji="1" lang="ja-JP" altLang="en-US" baseline="0"/>
              <a:t>の数は</a:t>
            </a:r>
            <a:r>
              <a:rPr kumimoji="1" lang="en-US" altLang="ja-JP" baseline="0" dirty="0"/>
              <a:t>1500</a:t>
            </a:r>
            <a:r>
              <a:rPr kumimoji="1" lang="ja-JP" altLang="en-US" baseline="0"/>
              <a:t>です。／ここをクリックすると、</a:t>
            </a:r>
            <a:r>
              <a:rPr kumimoji="1" lang="ja-JP" altLang="en-US" b="1" baseline="0"/>
              <a:t>座席</a:t>
            </a:r>
            <a:r>
              <a:rPr kumimoji="1" lang="ja-JP" altLang="en-US" baseline="0"/>
              <a:t>表が見られます。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出席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しゅっせき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attendance		</a:t>
            </a:r>
            <a:r>
              <a:rPr kumimoji="1" lang="ja-JP" altLang="en-US" baseline="0">
                <a:solidFill>
                  <a:schemeClr val="tx1"/>
                </a:solidFill>
              </a:rPr>
              <a:t>今から</a:t>
            </a:r>
            <a:r>
              <a:rPr kumimoji="1" lang="ja-JP" altLang="en-US" b="1" baseline="0">
                <a:solidFill>
                  <a:schemeClr val="tx1"/>
                </a:solidFill>
              </a:rPr>
              <a:t>出席</a:t>
            </a:r>
            <a:r>
              <a:rPr kumimoji="1" lang="ja-JP" altLang="en-US" baseline="0">
                <a:solidFill>
                  <a:schemeClr val="tx1"/>
                </a:solidFill>
              </a:rPr>
              <a:t>をとります。／きのうの授業、</a:t>
            </a:r>
            <a:r>
              <a:rPr kumimoji="1" lang="ja-JP" altLang="en-US" b="1" baseline="0">
                <a:solidFill>
                  <a:schemeClr val="tx1"/>
                </a:solidFill>
              </a:rPr>
              <a:t>出席</a:t>
            </a:r>
            <a:r>
              <a:rPr kumimoji="1" lang="ja-JP" altLang="en-US" baseline="0">
                <a:solidFill>
                  <a:schemeClr val="tx1"/>
                </a:solidFill>
              </a:rPr>
              <a:t>しましたか。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欠席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けっせき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absence		</a:t>
            </a:r>
            <a:r>
              <a:rPr kumimoji="1" lang="ja-JP" altLang="en-US" baseline="0">
                <a:solidFill>
                  <a:schemeClr val="tx1"/>
                </a:solidFill>
              </a:rPr>
              <a:t>山本さんは</a:t>
            </a:r>
            <a:r>
              <a:rPr kumimoji="1" lang="ja-JP" altLang="en-US" b="1" baseline="0">
                <a:solidFill>
                  <a:schemeClr val="tx1"/>
                </a:solidFill>
              </a:rPr>
              <a:t>欠席</a:t>
            </a:r>
            <a:r>
              <a:rPr kumimoji="1" lang="ja-JP" altLang="en-US" baseline="0">
                <a:solidFill>
                  <a:schemeClr val="tx1"/>
                </a:solidFill>
              </a:rPr>
              <a:t>です。／ねつがあったので、授業を</a:t>
            </a:r>
            <a:r>
              <a:rPr kumimoji="1" lang="ja-JP" altLang="en-US" b="1" baseline="0">
                <a:solidFill>
                  <a:schemeClr val="tx1"/>
                </a:solidFill>
              </a:rPr>
              <a:t>欠席</a:t>
            </a:r>
            <a:r>
              <a:rPr kumimoji="1" lang="ja-JP" altLang="en-US" baseline="0">
                <a:solidFill>
                  <a:schemeClr val="tx1"/>
                </a:solidFill>
              </a:rPr>
              <a:t>しました。／</a:t>
            </a:r>
            <a:r>
              <a:rPr kumimoji="1" lang="ja-JP" altLang="en-US" b="1" baseline="0">
                <a:solidFill>
                  <a:schemeClr val="tx1"/>
                </a:solidFill>
              </a:rPr>
              <a:t>欠席</a:t>
            </a:r>
            <a:r>
              <a:rPr kumimoji="1" lang="ja-JP" altLang="en-US" baseline="0">
                <a:solidFill>
                  <a:schemeClr val="tx1"/>
                </a:solidFill>
              </a:rPr>
              <a:t>した日のノートを友だちに借りました。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自由席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じゆうせき</a:t>
            </a:r>
            <a:r>
              <a:rPr kumimoji="1" lang="en-US" altLang="ja-JP" baseline="0" dirty="0"/>
              <a:t>	non-reserved seat	</a:t>
            </a:r>
            <a:r>
              <a:rPr kumimoji="1" lang="ja-JP" altLang="en-US" b="1" baseline="0"/>
              <a:t>自由席</a:t>
            </a:r>
            <a:r>
              <a:rPr kumimoji="1" lang="ja-JP" altLang="en-US" baseline="0"/>
              <a:t>は５号車と６号車です。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指定席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していせき</a:t>
            </a:r>
            <a:r>
              <a:rPr kumimoji="1" lang="en-US" altLang="ja-JP" baseline="0" dirty="0"/>
              <a:t>	reserved seat	</a:t>
            </a:r>
            <a:r>
              <a:rPr kumimoji="1" lang="ja-JP" altLang="en-US" b="1" baseline="0"/>
              <a:t>指定席</a:t>
            </a:r>
            <a:r>
              <a:rPr kumimoji="1" lang="ja-JP" altLang="en-US" baseline="0"/>
              <a:t>を予約する。／</a:t>
            </a:r>
            <a:r>
              <a:rPr kumimoji="1" lang="ja-JP" altLang="en-US" b="1" baseline="0"/>
              <a:t>指定席</a:t>
            </a:r>
            <a:r>
              <a:rPr kumimoji="1" lang="ja-JP" altLang="en-US" baseline="0"/>
              <a:t>は売り切れです。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308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080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9978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840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4805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9844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8907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8298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15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0924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3185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136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430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、空いていますか。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ホールの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座席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の数は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1500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今から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出席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をとります。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きのうの授業、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出席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seat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セキ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席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せき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seat</a:t>
                      </a:r>
                    </a:p>
                    <a:p>
                      <a:r>
                        <a:rPr kumimoji="1" lang="ja-JP" altLang="en-US" sz="2400" baseline="0"/>
                        <a:t>座席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ざせき</a:t>
                      </a:r>
                      <a:r>
                        <a:rPr kumimoji="1" lang="en-US" altLang="ja-JP" sz="2400" baseline="0" dirty="0"/>
                        <a:t>	seat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出席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しゅっせき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attendance	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4A248723-BC19-DF43-8419-8D32C2E26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53172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2022-08-24T02:36:40Z</dcterms:created>
  <dcterms:modified xsi:type="dcterms:W3CDTF">2022-08-24T02:37:15Z</dcterms:modified>
</cp:coreProperties>
</file>