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3129"/>
  </p:normalViewPr>
  <p:slideViewPr>
    <p:cSldViewPr snapToGrid="0">
      <p:cViewPr varScale="1">
        <p:scale>
          <a:sx n="78" d="100"/>
          <a:sy n="78" d="100"/>
        </p:scale>
        <p:origin x="2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C1CC2-9E56-B64D-96B4-80277CD4B14D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2A99B-8C5D-1F40-B5ED-CEB43BEB6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62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借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借金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baseline="0" dirty="0"/>
              <a:t>N3	 〔</a:t>
            </a:r>
            <a:r>
              <a:rPr kumimoji="1" lang="ja-JP" altLang="en-US" baseline="0"/>
              <a:t>金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借りる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借金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しゃっきん</a:t>
            </a:r>
            <a:r>
              <a:rPr kumimoji="1" lang="en-US" altLang="ja-JP" baseline="0" dirty="0"/>
              <a:t>	debt		</a:t>
            </a:r>
            <a:r>
              <a:rPr kumimoji="1" lang="ja-JP" altLang="en-US" b="1" baseline="0"/>
              <a:t>借金</a:t>
            </a:r>
            <a:r>
              <a:rPr kumimoji="1" lang="ja-JP" altLang="en-US" baseline="0"/>
              <a:t>はしたくありません。／</a:t>
            </a:r>
            <a:r>
              <a:rPr kumimoji="1" lang="ja-JP" altLang="en-US" b="1" baseline="0"/>
              <a:t>借金</a:t>
            </a:r>
            <a:r>
              <a:rPr kumimoji="1" lang="ja-JP" altLang="en-US" baseline="0"/>
              <a:t>が払えなくて、家を売った。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借りる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かりる</a:t>
            </a:r>
            <a:r>
              <a:rPr kumimoji="1" lang="en-US" altLang="ja-JP" baseline="0" dirty="0"/>
              <a:t>	to borrow, to rent	</a:t>
            </a:r>
            <a:r>
              <a:rPr kumimoji="1" lang="ja-JP" altLang="en-US" baseline="0"/>
              <a:t>このスーツ、兄に</a:t>
            </a:r>
            <a:r>
              <a:rPr kumimoji="1" lang="ja-JP" altLang="en-US" b="1" baseline="0"/>
              <a:t>借りました</a:t>
            </a:r>
            <a:r>
              <a:rPr kumimoji="1" lang="ja-JP" altLang="en-US" baseline="0"/>
              <a:t>。／この本、</a:t>
            </a:r>
            <a:r>
              <a:rPr kumimoji="1" lang="ja-JP" altLang="en-US" b="1" baseline="0"/>
              <a:t>借りられます</a:t>
            </a:r>
            <a:r>
              <a:rPr kumimoji="1" lang="ja-JP" altLang="en-US" baseline="0"/>
              <a:t>か。／このペン、</a:t>
            </a:r>
            <a:r>
              <a:rPr kumimoji="1" lang="ja-JP" altLang="en-US" b="1" baseline="0"/>
              <a:t>借りて</a:t>
            </a:r>
            <a:r>
              <a:rPr kumimoji="1" lang="ja-JP" altLang="en-US" baseline="0"/>
              <a:t>もいいですか。／この本、</a:t>
            </a:r>
            <a:r>
              <a:rPr kumimoji="1" lang="ja-JP" altLang="en-US" b="1" baseline="0"/>
              <a:t>借りた</a:t>
            </a:r>
            <a:r>
              <a:rPr kumimoji="1" lang="ja-JP" altLang="en-US" baseline="0"/>
              <a:t>ものなので、貸せません。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32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57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55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16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30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78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40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978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196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67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02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130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66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借金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が払えなくて、家を売った。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このペン、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借りて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borrow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シャク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借金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しゃっきん</a:t>
                      </a:r>
                      <a:r>
                        <a:rPr kumimoji="1" lang="en-US" altLang="ja-JP" sz="2400" baseline="0" dirty="0"/>
                        <a:t>	debt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りる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借りる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かりる</a:t>
                      </a:r>
                      <a:r>
                        <a:rPr kumimoji="1" lang="en-US" altLang="ja-JP" sz="2400" baseline="0" dirty="0"/>
                        <a:t>	to borrow, to rent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9D12DBF4-7D99-0240-87AF-01CCE875C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664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2022-08-23T01:54:34Z</dcterms:created>
  <dcterms:modified xsi:type="dcterms:W3CDTF">2022-08-23T01:54:53Z</dcterms:modified>
</cp:coreProperties>
</file>