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0340"/>
  </p:normalViewPr>
  <p:slideViewPr>
    <p:cSldViewPr snapToGrid="0">
      <p:cViewPr varScale="1">
        <p:scale>
          <a:sx n="47" d="100"/>
          <a:sy n="47" d="100"/>
        </p:scale>
        <p:origin x="36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EDC0F-D0C5-9A45-92AF-8A46E48B888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659F-DF4A-4F41-87E0-C27BF86B9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56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紙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表紙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用紙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白紙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白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紙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手紙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折り紙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表紙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ひょうし</a:t>
            </a:r>
            <a:r>
              <a:rPr kumimoji="1" lang="en-US" altLang="ja-JP" baseline="0" dirty="0">
                <a:solidFill>
                  <a:schemeClr val="tx1"/>
                </a:solidFill>
              </a:rPr>
              <a:t>	cover (of a book)	</a:t>
            </a:r>
            <a:r>
              <a:rPr kumimoji="1" lang="ja-JP" altLang="en-US" baseline="0">
                <a:solidFill>
                  <a:schemeClr val="tx1"/>
                </a:solidFill>
              </a:rPr>
              <a:t>この本の</a:t>
            </a:r>
            <a:r>
              <a:rPr kumimoji="1" lang="ja-JP" altLang="en-US" b="1" baseline="0">
                <a:solidFill>
                  <a:schemeClr val="tx1"/>
                </a:solidFill>
              </a:rPr>
              <a:t>表紙</a:t>
            </a:r>
            <a:r>
              <a:rPr kumimoji="1" lang="ja-JP" altLang="en-US" baseline="0">
                <a:solidFill>
                  <a:schemeClr val="tx1"/>
                </a:solidFill>
              </a:rPr>
              <a:t>、すてきですね。／</a:t>
            </a:r>
            <a:r>
              <a:rPr kumimoji="1" lang="ja-JP" altLang="en-US" b="1" baseline="0">
                <a:solidFill>
                  <a:schemeClr val="tx1"/>
                </a:solidFill>
              </a:rPr>
              <a:t>表紙</a:t>
            </a:r>
            <a:r>
              <a:rPr kumimoji="1" lang="ja-JP" altLang="en-US" baseline="0">
                <a:solidFill>
                  <a:schemeClr val="tx1"/>
                </a:solidFill>
              </a:rPr>
              <a:t>をよごさないように、カバーをかけます。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用紙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ようし</a:t>
            </a:r>
            <a:r>
              <a:rPr kumimoji="1" lang="en-US" altLang="ja-JP" baseline="0" dirty="0">
                <a:solidFill>
                  <a:schemeClr val="tx1"/>
                </a:solidFill>
              </a:rPr>
              <a:t>	form, paper		</a:t>
            </a:r>
            <a:r>
              <a:rPr kumimoji="1" lang="ja-JP" altLang="en-US" baseline="0">
                <a:solidFill>
                  <a:schemeClr val="tx1"/>
                </a:solidFill>
              </a:rPr>
              <a:t>この</a:t>
            </a:r>
            <a:r>
              <a:rPr kumimoji="1" lang="ja-JP" altLang="en-US" b="1" baseline="0">
                <a:solidFill>
                  <a:schemeClr val="tx1"/>
                </a:solidFill>
              </a:rPr>
              <a:t>用紙</a:t>
            </a:r>
            <a:r>
              <a:rPr kumimoji="1" lang="ja-JP" altLang="en-US" baseline="0">
                <a:solidFill>
                  <a:schemeClr val="tx1"/>
                </a:solidFill>
              </a:rPr>
              <a:t>に記入してください。／問題</a:t>
            </a:r>
            <a:r>
              <a:rPr kumimoji="1" lang="ja-JP" altLang="en-US" b="1" baseline="0">
                <a:solidFill>
                  <a:schemeClr val="tx1"/>
                </a:solidFill>
              </a:rPr>
              <a:t>用紙</a:t>
            </a:r>
            <a:r>
              <a:rPr kumimoji="1" lang="ja-JP" altLang="en-US" baseline="0">
                <a:solidFill>
                  <a:schemeClr val="tx1"/>
                </a:solidFill>
              </a:rPr>
              <a:t>をくばります。／コピー機にＡ４</a:t>
            </a:r>
            <a:r>
              <a:rPr kumimoji="1" lang="ja-JP" altLang="en-US" b="1" baseline="0">
                <a:solidFill>
                  <a:schemeClr val="tx1"/>
                </a:solidFill>
              </a:rPr>
              <a:t>用紙</a:t>
            </a:r>
            <a:r>
              <a:rPr kumimoji="1" lang="ja-JP" altLang="en-US" baseline="0">
                <a:solidFill>
                  <a:schemeClr val="tx1"/>
                </a:solidFill>
              </a:rPr>
              <a:t>を入れてください。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白紙</a:t>
            </a:r>
            <a:r>
              <a:rPr kumimoji="1" lang="en-US" altLang="ja-JP" dirty="0"/>
              <a:t>	</a:t>
            </a:r>
            <a:r>
              <a:rPr kumimoji="1" lang="ja-JP" altLang="en-US"/>
              <a:t>はくし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blank paper</a:t>
            </a:r>
            <a:r>
              <a:rPr kumimoji="1" lang="en-US" altLang="ja-JP" dirty="0"/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考えてもわからなかったので、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白紙</a:t>
            </a:r>
            <a:r>
              <a:rPr kumimoji="1" lang="ja-JP" altLang="en-US" sz="1200">
                <a:latin typeface="Segoe UI Historic" panose="020B0502040204020203" pitchFamily="34" charset="0"/>
              </a:rPr>
              <a:t>で出した</a:t>
            </a:r>
            <a:r>
              <a:rPr kumimoji="1" lang="ja-JP" altLang="en-US"/>
              <a:t>。</a:t>
            </a:r>
            <a:r>
              <a:rPr kumimoji="1" lang="ja-JP" altLang="en-US" baseline="0">
                <a:solidFill>
                  <a:schemeClr val="tx1"/>
                </a:solidFill>
              </a:rPr>
              <a:t>／</a:t>
            </a:r>
            <a:r>
              <a:rPr kumimoji="1" lang="ja-JP" altLang="en-US" b="1" baseline="0">
                <a:solidFill>
                  <a:schemeClr val="tx1"/>
                </a:solidFill>
              </a:rPr>
              <a:t>白紙</a:t>
            </a:r>
            <a:r>
              <a:rPr kumimoji="1" lang="ja-JP" altLang="en-US" baseline="0">
                <a:solidFill>
                  <a:schemeClr val="tx1"/>
                </a:solidFill>
              </a:rPr>
              <a:t>で出したら、しかられた。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かみ</a:t>
            </a:r>
            <a:r>
              <a:rPr kumimoji="1" lang="en-US" altLang="ja-JP" baseline="0" dirty="0">
                <a:solidFill>
                  <a:schemeClr val="tx1"/>
                </a:solidFill>
              </a:rPr>
              <a:t>	paper		</a:t>
            </a:r>
            <a:r>
              <a:rPr kumimoji="1" lang="ja-JP" altLang="en-US" baseline="0">
                <a:solidFill>
                  <a:schemeClr val="tx1"/>
                </a:solidFill>
              </a:rPr>
              <a:t>この</a:t>
            </a:r>
            <a:r>
              <a:rPr kumimoji="1" lang="ja-JP" altLang="en-US" b="1" baseline="0">
                <a:solidFill>
                  <a:schemeClr val="tx1"/>
                </a:solidFill>
              </a:rPr>
              <a:t>紙</a:t>
            </a:r>
            <a:r>
              <a:rPr kumimoji="1" lang="ja-JP" altLang="en-US" baseline="0">
                <a:solidFill>
                  <a:schemeClr val="tx1"/>
                </a:solidFill>
              </a:rPr>
              <a:t>に学部名と名前を書いてください。／</a:t>
            </a:r>
            <a:r>
              <a:rPr kumimoji="1" lang="ja-JP" altLang="en-US" b="1" baseline="0">
                <a:solidFill>
                  <a:schemeClr val="tx1"/>
                </a:solidFill>
              </a:rPr>
              <a:t>紙</a:t>
            </a:r>
            <a:r>
              <a:rPr kumimoji="1" lang="ja-JP" altLang="en-US" baseline="0">
                <a:solidFill>
                  <a:schemeClr val="tx1"/>
                </a:solidFill>
              </a:rPr>
              <a:t>で親指を切ってしまった。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折り紙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おりがみ</a:t>
            </a:r>
            <a:r>
              <a:rPr kumimoji="1" lang="en-US" altLang="ja-JP" baseline="0" dirty="0">
                <a:solidFill>
                  <a:schemeClr val="tx1"/>
                </a:solidFill>
              </a:rPr>
              <a:t>	origami art		</a:t>
            </a:r>
            <a:r>
              <a:rPr kumimoji="1" lang="ja-JP" altLang="en-US" b="1" baseline="0">
                <a:solidFill>
                  <a:schemeClr val="tx1"/>
                </a:solidFill>
              </a:rPr>
              <a:t>折り紙</a:t>
            </a:r>
            <a:r>
              <a:rPr kumimoji="1" lang="ja-JP" altLang="en-US" baseline="0">
                <a:solidFill>
                  <a:schemeClr val="tx1"/>
                </a:solidFill>
              </a:rPr>
              <a:t>をしたことがありますか。／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折り紙</a:t>
            </a:r>
            <a:r>
              <a:rPr kumimoji="1" lang="ja-JP" altLang="en-US" baseline="0">
                <a:solidFill>
                  <a:schemeClr val="tx1"/>
                </a:solidFill>
              </a:rPr>
              <a:t>でツル</a:t>
            </a:r>
            <a:r>
              <a:rPr kumimoji="1" lang="en-US" altLang="ja-JP" baseline="0">
                <a:solidFill>
                  <a:schemeClr val="tx1"/>
                </a:solidFill>
              </a:rPr>
              <a:t>(crane)</a:t>
            </a:r>
            <a:r>
              <a:rPr kumimoji="1" lang="ja-JP" altLang="en-US" baseline="0">
                <a:solidFill>
                  <a:schemeClr val="tx1"/>
                </a:solidFill>
              </a:rPr>
              <a:t>を作ります。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94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94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408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9038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15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1836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862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253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164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059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89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1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78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この本の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表紙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、すてきですね。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用紙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に記入してください。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考えてもわからなかったので、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白紙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で出した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に学部名と名前を書いてください。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折り紙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をしたことがありますか。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paper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表紙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ひょうし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cover (of a book)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用紙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ようし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form, paper	</a:t>
                      </a:r>
                    </a:p>
                    <a:p>
                      <a:r>
                        <a:rPr kumimoji="1" lang="ja-JP" altLang="en-US" sz="2400"/>
                        <a:t>白紙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/>
                        <a:t>はくし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blank paper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かみ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かみ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paper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折り紙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おりがみ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origami art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E2C2071E-992B-314A-B822-472709941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61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2022-09-15T07:14:25Z</dcterms:created>
  <dcterms:modified xsi:type="dcterms:W3CDTF">2022-09-15T07:16:03Z</dcterms:modified>
</cp:coreProperties>
</file>