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306"/>
  </p:normalViewPr>
  <p:slideViewPr>
    <p:cSldViewPr snapToGrid="0">
      <p:cViewPr varScale="1">
        <p:scale>
          <a:sx n="116" d="100"/>
          <a:sy n="116" d="100"/>
        </p:scale>
        <p:origin x="960" y="184"/>
      </p:cViewPr>
      <p:guideLst/>
    </p:cSldViewPr>
  </p:slideViewPr>
  <p:notesTextViewPr>
    <p:cViewPr>
      <p:scale>
        <a:sx n="1" d="1"/>
        <a:sy n="1" d="1"/>
      </p:scale>
      <p:origin x="0" y="-70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03713-C3A5-0543-929B-C5835C28F0E2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8122F-0D1A-9D40-9687-EFB4E685CB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38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真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写真</a:t>
            </a:r>
            <a:r>
              <a:rPr kumimoji="1" lang="en-US" altLang="ja-JP" dirty="0"/>
              <a:t>	N5	 〔</a:t>
            </a:r>
            <a:r>
              <a:rPr kumimoji="1" lang="ja-JP" altLang="en-US"/>
              <a:t>写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>
                <a:latin typeface="Segoe UI Historic" panose="020B0502040204020203" pitchFamily="34" charset="0"/>
                <a:ea typeface="Segoe UI Symbol" panose="020B0502040204020203" pitchFamily="34" charset="0"/>
              </a:rPr>
              <a:t>真剣</a:t>
            </a:r>
            <a:r>
              <a:rPr kumimoji="1" lang="ja-JP" altLang="en-US" sz="1200" b="0" i="0" baseline="-25000">
                <a:latin typeface="Segoe UI Historic" panose="020B0502040204020203" pitchFamily="34" charset="0"/>
                <a:ea typeface="Segoe UI Symbol" panose="020B0502040204020203" pitchFamily="34" charset="0"/>
              </a:rPr>
              <a:t>な</a:t>
            </a:r>
            <a:r>
              <a:rPr kumimoji="1" lang="en-US" altLang="ja-JP" dirty="0"/>
              <a:t>	N2N3	 〔</a:t>
            </a:r>
            <a:r>
              <a:rPr kumimoji="1" lang="ja-JP" altLang="en-US"/>
              <a:t>剣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>
                <a:latin typeface="Segoe UI Symbol" panose="020B0502040204020203" pitchFamily="34" charset="0"/>
                <a:ea typeface="Segoe UI Symbol" panose="020B0502040204020203" pitchFamily="34" charset="0"/>
              </a:rPr>
              <a:t>真実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実</a:t>
            </a:r>
            <a:r>
              <a:rPr kumimoji="1" lang="en-US" altLang="ja-JP" dirty="0"/>
              <a:t>〕N2N3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>
                <a:latin typeface="Segoe UI Symbol" panose="020B0502040204020203" pitchFamily="34" charset="0"/>
                <a:ea typeface="Segoe UI Symbol" panose="020B0502040204020203" pitchFamily="34" charset="0"/>
              </a:rPr>
              <a:t>真相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en-US" altLang="ja-JP" dirty="0"/>
              <a:t>N1:	 〔</a:t>
            </a:r>
            <a:r>
              <a:rPr kumimoji="1" lang="ja-JP" altLang="en-US"/>
              <a:t>相</a:t>
            </a:r>
            <a:r>
              <a:rPr kumimoji="1" lang="en-US" altLang="ja-JP" dirty="0"/>
              <a:t>〕N2N3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>
                <a:solidFill>
                  <a:schemeClr val="tx1"/>
                </a:solidFill>
                <a:latin typeface="Segoe UI Historic" panose="020B0502040204020203" pitchFamily="34" charset="0"/>
              </a:rPr>
              <a:t>真ん中</a:t>
            </a:r>
            <a:r>
              <a:rPr kumimoji="1" lang="en-US" altLang="ja-JP" dirty="0"/>
              <a:t>	N4	 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  <a:endParaRPr kumimoji="1" lang="en-US" altLang="ja-JP" sz="1200" b="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真っ青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	 〔</a:t>
            </a:r>
            <a:r>
              <a:rPr kumimoji="1" lang="ja-JP" altLang="en-US"/>
              <a:t>青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真っ暗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	 〔</a:t>
            </a:r>
            <a:r>
              <a:rPr kumimoji="1" lang="ja-JP" altLang="en-US"/>
              <a:t>暗</a:t>
            </a:r>
            <a:r>
              <a:rPr kumimoji="1" lang="en-US" altLang="ja-JP" dirty="0"/>
              <a:t>〕N2N3</a:t>
            </a:r>
            <a:endParaRPr kumimoji="1" lang="en-US" altLang="ja-JP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真っ黒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黒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真っ白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真っ赤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赤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写真	しゃしん	</a:t>
            </a:r>
            <a:r>
              <a:rPr kumimoji="1" lang="en-US" altLang="ja-JP" dirty="0">
                <a:solidFill>
                  <a:schemeClr val="tx1"/>
                </a:solidFill>
              </a:rPr>
              <a:t>photograph		</a:t>
            </a:r>
            <a:r>
              <a:rPr kumimoji="1" lang="ja-JP" altLang="en-US">
                <a:solidFill>
                  <a:schemeClr val="tx1"/>
                </a:solidFill>
              </a:rPr>
              <a:t>いい</a:t>
            </a:r>
            <a:r>
              <a:rPr kumimoji="1" lang="ja-JP" altLang="en-US" b="1">
                <a:solidFill>
                  <a:schemeClr val="tx1"/>
                </a:solidFill>
              </a:rPr>
              <a:t>写真</a:t>
            </a:r>
            <a:r>
              <a:rPr kumimoji="1" lang="ja-JP" altLang="en-US">
                <a:solidFill>
                  <a:schemeClr val="tx1"/>
                </a:solidFill>
              </a:rPr>
              <a:t>ですね。／みんなで</a:t>
            </a:r>
            <a:r>
              <a:rPr kumimoji="1" lang="ja-JP" altLang="en-US" b="1">
                <a:solidFill>
                  <a:schemeClr val="tx1"/>
                </a:solidFill>
              </a:rPr>
              <a:t>写真</a:t>
            </a:r>
            <a:r>
              <a:rPr kumimoji="1" lang="ja-JP" altLang="en-US">
                <a:solidFill>
                  <a:schemeClr val="tx1"/>
                </a:solidFill>
              </a:rPr>
              <a:t>をとりましょう。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真剣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しんけん	</a:t>
            </a:r>
            <a:r>
              <a:rPr kumimoji="1" lang="en-US" altLang="ja-JP" dirty="0">
                <a:solidFill>
                  <a:schemeClr val="tx1"/>
                </a:solidFill>
              </a:rPr>
              <a:t>serious, earnest	</a:t>
            </a:r>
            <a:r>
              <a:rPr kumimoji="1" lang="ja-JP" altLang="en-US">
                <a:solidFill>
                  <a:schemeClr val="tx1"/>
                </a:solidFill>
              </a:rPr>
              <a:t>これからのことを</a:t>
            </a:r>
            <a:r>
              <a:rPr kumimoji="1" lang="ja-JP" altLang="en-US" b="1">
                <a:solidFill>
                  <a:schemeClr val="tx1"/>
                </a:solidFill>
              </a:rPr>
              <a:t>真剣</a:t>
            </a:r>
            <a:r>
              <a:rPr kumimoji="1" lang="ja-JP" altLang="en-US">
                <a:solidFill>
                  <a:schemeClr val="tx1"/>
                </a:solidFill>
              </a:rPr>
              <a:t>に考える。／どうしたの？ </a:t>
            </a:r>
            <a:r>
              <a:rPr kumimoji="1" lang="ja-JP" altLang="en-US" b="1">
                <a:solidFill>
                  <a:schemeClr val="tx1"/>
                </a:solidFill>
              </a:rPr>
              <a:t>真剣</a:t>
            </a:r>
            <a:r>
              <a:rPr kumimoji="1" lang="ja-JP" altLang="en-US">
                <a:solidFill>
                  <a:schemeClr val="tx1"/>
                </a:solidFill>
              </a:rPr>
              <a:t>な顔して。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真実	しんじつ	</a:t>
            </a:r>
            <a:r>
              <a:rPr kumimoji="1" lang="en-US" altLang="ja-JP" dirty="0">
                <a:solidFill>
                  <a:schemeClr val="tx1"/>
                </a:solidFill>
              </a:rPr>
              <a:t>the truth		</a:t>
            </a:r>
            <a:r>
              <a:rPr kumimoji="1" lang="ja-JP" altLang="en-US">
                <a:solidFill>
                  <a:schemeClr val="tx1"/>
                </a:solidFill>
              </a:rPr>
              <a:t>その話は</a:t>
            </a:r>
            <a:r>
              <a:rPr kumimoji="1" lang="ja-JP" altLang="en-US" b="1">
                <a:solidFill>
                  <a:schemeClr val="tx1"/>
                </a:solidFill>
              </a:rPr>
              <a:t>真実</a:t>
            </a:r>
            <a:r>
              <a:rPr kumimoji="1" lang="ja-JP" altLang="en-US">
                <a:solidFill>
                  <a:schemeClr val="tx1"/>
                </a:solidFill>
              </a:rPr>
              <a:t>だろうか。／</a:t>
            </a:r>
            <a:r>
              <a:rPr kumimoji="1" lang="ja-JP" altLang="en-US" b="1">
                <a:solidFill>
                  <a:schemeClr val="tx1"/>
                </a:solidFill>
              </a:rPr>
              <a:t>真実</a:t>
            </a:r>
            <a:r>
              <a:rPr kumimoji="1" lang="ja-JP" altLang="en-US">
                <a:solidFill>
                  <a:schemeClr val="tx1"/>
                </a:solidFill>
              </a:rPr>
              <a:t>を知るために調査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ちょうさ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をした。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真相	しんそう	</a:t>
            </a:r>
            <a:r>
              <a:rPr kumimoji="1" lang="en-US" altLang="ja-JP" dirty="0">
                <a:solidFill>
                  <a:schemeClr val="tx1"/>
                </a:solidFill>
              </a:rPr>
              <a:t>the truth		</a:t>
            </a:r>
            <a:r>
              <a:rPr kumimoji="1" lang="ja-JP" altLang="en-US">
                <a:solidFill>
                  <a:schemeClr val="tx1"/>
                </a:solidFill>
              </a:rPr>
              <a:t>事件の</a:t>
            </a:r>
            <a:r>
              <a:rPr kumimoji="1" lang="ja-JP" altLang="en-US" b="1">
                <a:solidFill>
                  <a:schemeClr val="tx1"/>
                </a:solidFill>
              </a:rPr>
              <a:t>真相</a:t>
            </a:r>
            <a:r>
              <a:rPr kumimoji="1" lang="ja-JP" altLang="en-US">
                <a:solidFill>
                  <a:schemeClr val="tx1"/>
                </a:solidFill>
              </a:rPr>
              <a:t>はわからない。／山本さんから</a:t>
            </a:r>
            <a:r>
              <a:rPr kumimoji="1" lang="ja-JP" altLang="en-US" b="1">
                <a:solidFill>
                  <a:schemeClr val="tx1"/>
                </a:solidFill>
              </a:rPr>
              <a:t>真相</a:t>
            </a:r>
            <a:r>
              <a:rPr kumimoji="1" lang="ja-JP" altLang="en-US">
                <a:solidFill>
                  <a:schemeClr val="tx1"/>
                </a:solidFill>
              </a:rPr>
              <a:t>を教えてもらいました。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真ん中	まんなか	</a:t>
            </a:r>
            <a:r>
              <a:rPr kumimoji="1" lang="en-US" altLang="ja-JP" dirty="0">
                <a:solidFill>
                  <a:schemeClr val="tx1"/>
                </a:solidFill>
              </a:rPr>
              <a:t>middle		</a:t>
            </a:r>
            <a:r>
              <a:rPr kumimoji="1" lang="ja-JP" altLang="en-US" b="1">
                <a:solidFill>
                  <a:schemeClr val="tx1"/>
                </a:solidFill>
              </a:rPr>
              <a:t>真ん中</a:t>
            </a:r>
            <a:r>
              <a:rPr kumimoji="1" lang="ja-JP" altLang="en-US">
                <a:solidFill>
                  <a:schemeClr val="tx1"/>
                </a:solidFill>
              </a:rPr>
              <a:t>にどうぞ。／はさみは</a:t>
            </a:r>
            <a:r>
              <a:rPr kumimoji="1" lang="ja-JP" altLang="en-US" b="1">
                <a:solidFill>
                  <a:schemeClr val="tx1"/>
                </a:solidFill>
              </a:rPr>
              <a:t>真ん中</a:t>
            </a:r>
            <a:r>
              <a:rPr kumimoji="1" lang="ja-JP" altLang="en-US">
                <a:solidFill>
                  <a:schemeClr val="tx1"/>
                </a:solidFill>
              </a:rPr>
              <a:t>の引き出しに入っています。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真っ青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まっさお	</a:t>
            </a:r>
            <a:r>
              <a:rPr kumimoji="1" lang="en-US" altLang="ja-JP" dirty="0">
                <a:solidFill>
                  <a:schemeClr val="tx1"/>
                </a:solidFill>
              </a:rPr>
              <a:t>deep blue		</a:t>
            </a:r>
            <a:r>
              <a:rPr kumimoji="1" lang="ja-JP" altLang="en-US" b="1">
                <a:solidFill>
                  <a:schemeClr val="tx1"/>
                </a:solidFill>
              </a:rPr>
              <a:t>真っ青</a:t>
            </a:r>
            <a:r>
              <a:rPr kumimoji="1" lang="ja-JP" altLang="en-US">
                <a:solidFill>
                  <a:schemeClr val="tx1"/>
                </a:solidFill>
              </a:rPr>
              <a:t>な空。気持ちいいですね。／顔が</a:t>
            </a:r>
            <a:r>
              <a:rPr kumimoji="1" lang="ja-JP" altLang="en-US" b="1">
                <a:solidFill>
                  <a:schemeClr val="tx1"/>
                </a:solidFill>
              </a:rPr>
              <a:t>真っ青</a:t>
            </a:r>
            <a:r>
              <a:rPr kumimoji="1" lang="ja-JP" altLang="en-US">
                <a:solidFill>
                  <a:schemeClr val="tx1"/>
                </a:solidFill>
              </a:rPr>
              <a:t>ですよ。だいじょうぶですか。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真っ暗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まっくら	</a:t>
            </a:r>
            <a:r>
              <a:rPr kumimoji="1" lang="en-US" altLang="ja-JP" dirty="0">
                <a:solidFill>
                  <a:schemeClr val="tx1"/>
                </a:solidFill>
              </a:rPr>
              <a:t>completely dark	</a:t>
            </a:r>
            <a:r>
              <a:rPr kumimoji="1" lang="ja-JP" altLang="en-US" b="1">
                <a:solidFill>
                  <a:schemeClr val="tx1"/>
                </a:solidFill>
              </a:rPr>
              <a:t>真っ暗</a:t>
            </a:r>
            <a:r>
              <a:rPr kumimoji="1" lang="ja-JP" altLang="en-US">
                <a:solidFill>
                  <a:schemeClr val="tx1"/>
                </a:solidFill>
              </a:rPr>
              <a:t>で、何も見えない。／夜、この道は</a:t>
            </a:r>
            <a:r>
              <a:rPr kumimoji="1" lang="ja-JP" altLang="en-US" b="1">
                <a:solidFill>
                  <a:schemeClr val="tx1"/>
                </a:solidFill>
              </a:rPr>
              <a:t>真っ暗</a:t>
            </a:r>
            <a:r>
              <a:rPr kumimoji="1" lang="ja-JP" altLang="en-US">
                <a:solidFill>
                  <a:schemeClr val="tx1"/>
                </a:solidFill>
              </a:rPr>
              <a:t>になります。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真っ黒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まっくろ	</a:t>
            </a:r>
            <a:r>
              <a:rPr kumimoji="1" lang="en-US" altLang="ja-JP" dirty="0">
                <a:solidFill>
                  <a:schemeClr val="tx1"/>
                </a:solidFill>
              </a:rPr>
              <a:t>black, dark		</a:t>
            </a:r>
            <a:r>
              <a:rPr kumimoji="1" lang="ja-JP" altLang="en-US">
                <a:solidFill>
                  <a:schemeClr val="tx1"/>
                </a:solidFill>
              </a:rPr>
              <a:t>魚をやきすぎて、</a:t>
            </a:r>
            <a:r>
              <a:rPr kumimoji="1" lang="ja-JP" altLang="en-US" b="1">
                <a:solidFill>
                  <a:schemeClr val="tx1"/>
                </a:solidFill>
              </a:rPr>
              <a:t>真っ黒</a:t>
            </a:r>
            <a:r>
              <a:rPr kumimoji="1" lang="ja-JP" altLang="en-US">
                <a:solidFill>
                  <a:schemeClr val="tx1"/>
                </a:solidFill>
              </a:rPr>
              <a:t>になった。／</a:t>
            </a:r>
            <a:r>
              <a:rPr kumimoji="1" lang="ja-JP" altLang="en-US" b="1">
                <a:solidFill>
                  <a:schemeClr val="tx1"/>
                </a:solidFill>
              </a:rPr>
              <a:t>真っ黒</a:t>
            </a:r>
            <a:r>
              <a:rPr kumimoji="1" lang="ja-JP" altLang="en-US">
                <a:solidFill>
                  <a:schemeClr val="tx1"/>
                </a:solidFill>
              </a:rPr>
              <a:t>な雲があります。雨が降りそうです。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真っ白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まっしろ	</a:t>
            </a:r>
            <a:r>
              <a:rPr kumimoji="1" lang="en-US" altLang="ja-JP" dirty="0">
                <a:solidFill>
                  <a:schemeClr val="tx1"/>
                </a:solidFill>
              </a:rPr>
              <a:t>pure white, snow-white	</a:t>
            </a:r>
            <a:r>
              <a:rPr kumimoji="1" lang="ja-JP" altLang="en-US" b="1">
                <a:solidFill>
                  <a:schemeClr val="tx1"/>
                </a:solidFill>
              </a:rPr>
              <a:t>真っ白</a:t>
            </a:r>
            <a:r>
              <a:rPr kumimoji="1" lang="ja-JP" altLang="en-US">
                <a:solidFill>
                  <a:schemeClr val="tx1"/>
                </a:solidFill>
              </a:rPr>
              <a:t>なシャツを買った。／うちのねこは</a:t>
            </a:r>
            <a:r>
              <a:rPr kumimoji="1" lang="ja-JP" altLang="en-US" b="1">
                <a:solidFill>
                  <a:schemeClr val="tx1"/>
                </a:solidFill>
              </a:rPr>
              <a:t>真っ白</a:t>
            </a:r>
            <a:r>
              <a:rPr kumimoji="1" lang="ja-JP" altLang="en-US">
                <a:solidFill>
                  <a:schemeClr val="tx1"/>
                </a:solidFill>
              </a:rPr>
              <a:t>で、目が青いです。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真っ赤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まっか	</a:t>
            </a:r>
            <a:r>
              <a:rPr kumimoji="1" lang="en-US" altLang="ja-JP" dirty="0">
                <a:solidFill>
                  <a:schemeClr val="tx1"/>
                </a:solidFill>
              </a:rPr>
              <a:t>bright red, deep red	</a:t>
            </a:r>
            <a:r>
              <a:rPr kumimoji="1" lang="ja-JP" altLang="en-US" b="1">
                <a:solidFill>
                  <a:schemeClr val="tx1"/>
                </a:solidFill>
              </a:rPr>
              <a:t>真っ赤</a:t>
            </a:r>
            <a:r>
              <a:rPr kumimoji="1" lang="ja-JP" altLang="en-US">
                <a:solidFill>
                  <a:schemeClr val="tx1"/>
                </a:solidFill>
              </a:rPr>
              <a:t>なトマト、とてもおいしそうです。／はずかしくて、顔が</a:t>
            </a:r>
            <a:r>
              <a:rPr kumimoji="1" lang="ja-JP" altLang="en-US" b="1">
                <a:solidFill>
                  <a:schemeClr val="tx1"/>
                </a:solidFill>
              </a:rPr>
              <a:t>真っ赤</a:t>
            </a:r>
            <a:r>
              <a:rPr kumimoji="1" lang="ja-JP" altLang="en-US">
                <a:solidFill>
                  <a:schemeClr val="tx1"/>
                </a:solidFill>
              </a:rPr>
              <a:t>になった。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193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49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62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265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89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27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49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54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29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309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18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52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19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みんなで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写真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をとりましょう。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これからのことを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真剣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に考える。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真ん中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にどうぞ。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真っ青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な空。気持ちいいですね。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真っ暗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で、何も見えない。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true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写真</a:t>
                      </a:r>
                      <a:r>
                        <a:rPr kumimoji="1" lang="en-US" altLang="ja-JP" sz="2400" b="0" i="0" dirty="0"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しゃしん</a:t>
                      </a:r>
                      <a:r>
                        <a:rPr kumimoji="1" lang="en-US" altLang="ja-JP" sz="2400" b="0" i="0" dirty="0"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photograph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真剣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="0" i="0" dirty="0"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しんけん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serious, earnest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真ん中	まんなか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middle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真っ青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まっさお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deep blue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真っ暗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まっくら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completely dark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6FF8918A-7537-6C4E-AD5B-0900809EC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64715"/>
            <a:ext cx="99060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220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449</Words>
  <Application>Microsoft Macintosh PowerPoint</Application>
  <PresentationFormat>ワイド画面</PresentationFormat>
  <Paragraphs>40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2022-08-22T00:56:59Z</dcterms:created>
  <dcterms:modified xsi:type="dcterms:W3CDTF">2022-09-07T00:04:02Z</dcterms:modified>
</cp:coreProperties>
</file>