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476"/>
  </p:normalViewPr>
  <p:slideViewPr>
    <p:cSldViewPr snapToGrid="0">
      <p:cViewPr varScale="1">
        <p:scale>
          <a:sx n="61" d="100"/>
          <a:sy n="61" d="100"/>
        </p:scale>
        <p:origin x="30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F1BF8-A28E-164C-975F-5575DF18B9B6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C394C-9D4C-624E-BD25-A324826B87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232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書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読書</a:t>
            </a:r>
            <a:r>
              <a:rPr kumimoji="1" lang="ja-JP" altLang="en-US" sz="1200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図書館</a:t>
            </a:r>
            <a:r>
              <a:rPr kumimoji="1" lang="en-US" altLang="ja-JP" dirty="0"/>
              <a:t>	N5	〔</a:t>
            </a:r>
            <a:r>
              <a:rPr kumimoji="1" lang="ja-JP" altLang="en-US"/>
              <a:t>図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館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書道</a:t>
            </a:r>
            <a:r>
              <a:rPr kumimoji="1" lang="en-US" altLang="ja-JP" dirty="0"/>
              <a:t>	N2N3	〔</a:t>
            </a:r>
            <a:r>
              <a:rPr kumimoji="1" lang="ja-JP" altLang="en-US"/>
              <a:t>道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書店</a:t>
            </a:r>
            <a:r>
              <a:rPr kumimoji="1" lang="en-US" altLang="ja-JP" dirty="0"/>
              <a:t>	N2N3	〔</a:t>
            </a:r>
            <a:r>
              <a:rPr kumimoji="1" lang="ja-JP" altLang="en-US"/>
              <a:t>店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r>
              <a:rPr kumimoji="1" lang="ja-JP" altLang="en-US"/>
              <a:t>書く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読書</a:t>
            </a:r>
            <a:r>
              <a:rPr kumimoji="1" lang="ja-JP" altLang="en-US" sz="1200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どくしょ	</a:t>
            </a:r>
            <a:r>
              <a:rPr kumimoji="1" lang="en-US" altLang="ja-JP" dirty="0">
                <a:solidFill>
                  <a:schemeClr val="tx1"/>
                </a:solidFill>
              </a:rPr>
              <a:t>reading books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私のしゅみは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読書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です。／電車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でんしゃ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の中で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読書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図書館	としょかん	</a:t>
            </a:r>
            <a:r>
              <a:rPr kumimoji="1" lang="en-US" altLang="ja-JP" dirty="0">
                <a:solidFill>
                  <a:schemeClr val="tx1"/>
                </a:solidFill>
              </a:rPr>
              <a:t>library		</a:t>
            </a:r>
            <a:r>
              <a:rPr kumimoji="1" lang="ja-JP" altLang="en-US">
                <a:solidFill>
                  <a:schemeClr val="tx1"/>
                </a:solidFill>
              </a:rPr>
              <a:t>大学の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図書館</a:t>
            </a:r>
            <a:r>
              <a:rPr kumimoji="1" lang="ja-JP" altLang="en-US" sz="1200">
                <a:latin typeface="Segoe UI Historic" panose="020B0502040204020203" pitchFamily="34" charset="0"/>
              </a:rPr>
              <a:t>で本をかりました。／これから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図書館</a:t>
            </a:r>
            <a:r>
              <a:rPr kumimoji="1" lang="ja-JP" altLang="en-US" sz="1200">
                <a:latin typeface="Segoe UI Historic" panose="020B0502040204020203" pitchFamily="34" charset="0"/>
              </a:rPr>
              <a:t>へ行きます。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書道</a:t>
            </a:r>
            <a:r>
              <a:rPr kumimoji="1" lang="ja-JP" altLang="en-US" dirty="0">
                <a:solidFill>
                  <a:schemeClr val="tx1"/>
                </a:solidFill>
              </a:rPr>
              <a:t>	しょどう	</a:t>
            </a:r>
            <a:r>
              <a:rPr kumimoji="1" lang="en-US" altLang="ja-JP" dirty="0">
                <a:solidFill>
                  <a:schemeClr val="tx1"/>
                </a:solidFill>
              </a:rPr>
              <a:t>calligraphy		</a:t>
            </a:r>
            <a:r>
              <a:rPr kumimoji="1" lang="ja-JP" altLang="en-US">
                <a:solidFill>
                  <a:schemeClr val="tx1"/>
                </a:solidFill>
              </a:rPr>
              <a:t>母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はは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書道</a:t>
            </a:r>
            <a:r>
              <a:rPr kumimoji="1" lang="ja-JP" altLang="en-US">
                <a:solidFill>
                  <a:schemeClr val="tx1"/>
                </a:solidFill>
              </a:rPr>
              <a:t>の先生です。／日本</a:t>
            </a:r>
            <a:r>
              <a:rPr kumimoji="1" lang="ja-JP" altLang="en-US" dirty="0">
                <a:solidFill>
                  <a:schemeClr val="tx1"/>
                </a:solidFill>
              </a:rPr>
              <a:t>で</a:t>
            </a:r>
            <a:r>
              <a:rPr kumimoji="1" lang="ja-JP" altLang="en-US" b="1" dirty="0">
                <a:solidFill>
                  <a:schemeClr val="tx1"/>
                </a:solidFill>
              </a:rPr>
              <a:t>書道</a:t>
            </a:r>
            <a:r>
              <a:rPr kumimoji="1" lang="ja-JP" altLang="en-US" dirty="0">
                <a:solidFill>
                  <a:schemeClr val="tx1"/>
                </a:solidFill>
              </a:rPr>
              <a:t>をやってみたいです。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書店	しょてん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bookstore		</a:t>
            </a:r>
            <a:r>
              <a:rPr kumimoji="1" lang="ja-JP" altLang="en-US" dirty="0">
                <a:solidFill>
                  <a:schemeClr val="tx1"/>
                </a:solidFill>
              </a:rPr>
              <a:t>この本は近くの</a:t>
            </a:r>
            <a:r>
              <a:rPr kumimoji="1" lang="ja-JP" altLang="en-US" b="1" dirty="0">
                <a:solidFill>
                  <a:schemeClr val="tx1"/>
                </a:solidFill>
              </a:rPr>
              <a:t>書店</a:t>
            </a:r>
            <a:r>
              <a:rPr kumimoji="1" lang="ja-JP" altLang="en-US" dirty="0">
                <a:solidFill>
                  <a:schemeClr val="tx1"/>
                </a:solidFill>
              </a:rPr>
              <a:t>で</a:t>
            </a:r>
            <a:r>
              <a:rPr kumimoji="1" lang="ja-JP" altLang="en-US">
                <a:solidFill>
                  <a:schemeClr val="tx1"/>
                </a:solidFill>
              </a:rPr>
              <a:t>買いました。／デパートの中に大きい</a:t>
            </a:r>
            <a:r>
              <a:rPr kumimoji="1" lang="ja-JP" altLang="en-US" b="1">
                <a:solidFill>
                  <a:schemeClr val="tx1"/>
                </a:solidFill>
              </a:rPr>
              <a:t>書店</a:t>
            </a:r>
            <a:r>
              <a:rPr kumimoji="1" lang="ja-JP" altLang="en-US">
                <a:solidFill>
                  <a:schemeClr val="tx1"/>
                </a:solidFill>
              </a:rPr>
              <a:t>があります。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書く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かく</a:t>
            </a:r>
            <a:r>
              <a:rPr kumimoji="1" lang="en-US" altLang="ja-JP" dirty="0">
                <a:solidFill>
                  <a:schemeClr val="tx1"/>
                </a:solidFill>
              </a:rPr>
              <a:t>	to write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日本語でなまえを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書き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ましょう。</a:t>
            </a:r>
            <a:r>
              <a:rPr kumimoji="1" lang="ja-JP" altLang="en-US">
                <a:solidFill>
                  <a:schemeClr val="tx1"/>
                </a:solidFill>
              </a:rPr>
              <a:t>／先生にメールを</a:t>
            </a:r>
            <a:r>
              <a:rPr kumimoji="1" lang="ja-JP" altLang="en-US" b="1">
                <a:solidFill>
                  <a:schemeClr val="tx1"/>
                </a:solidFill>
              </a:rPr>
              <a:t>書きます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453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79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377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31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87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1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34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28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258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342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90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92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B5AF7BD-1A6F-445D-83FA-640F0176B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70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write, book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ショ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読書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　	どくしょ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reading books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図書館	としょかん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library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書く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かく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write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2AFFB8-AFE1-49EB-A103-EA853C6921F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電車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でんしゃ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の中で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読書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します。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大学の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図書館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で本をかりました。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でなまえを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書き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231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2022-09-09T06:21:11Z</dcterms:created>
  <dcterms:modified xsi:type="dcterms:W3CDTF">2022-09-20T04:20:55Z</dcterms:modified>
</cp:coreProperties>
</file>