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925"/>
  </p:normalViewPr>
  <p:slideViewPr>
    <p:cSldViewPr snapToGrid="0">
      <p:cViewPr varScale="1">
        <p:scale>
          <a:sx n="50" d="100"/>
          <a:sy n="50" d="100"/>
        </p:scale>
        <p:origin x="3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59114-F2B1-2B45-9A5F-EC258625704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380F5-6793-4746-A837-EB35A1F11F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095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消火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火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消化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消去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去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消防車</a:t>
            </a:r>
            <a:r>
              <a:rPr kumimoji="1" lang="en-US" altLang="ja-JP" baseline="0" dirty="0"/>
              <a:t>	N2N3+N2N3	 〔</a:t>
            </a:r>
            <a:r>
              <a:rPr kumimoji="1" lang="ja-JP" altLang="en-US" baseline="0"/>
              <a:t>防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消防署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防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消費者</a:t>
            </a:r>
            <a:r>
              <a:rPr kumimoji="1" lang="en-US" altLang="ja-JP" baseline="0" dirty="0"/>
              <a:t>	N2N3+N2N3 	 〔</a:t>
            </a:r>
            <a:r>
              <a:rPr kumimoji="1" lang="ja-JP" altLang="en-US" baseline="0"/>
              <a:t>費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消す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消しゴム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消える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消火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しょうか</a:t>
            </a:r>
            <a:r>
              <a:rPr kumimoji="1" lang="en-US" altLang="ja-JP" baseline="0" dirty="0">
                <a:latin typeface="+mn-lt"/>
              </a:rPr>
              <a:t>		fire extinction	</a:t>
            </a:r>
            <a:r>
              <a:rPr kumimoji="1" lang="ja-JP" altLang="en-US" b="1" baseline="0">
                <a:latin typeface="+mn-lt"/>
              </a:rPr>
              <a:t>消火</a:t>
            </a:r>
            <a:r>
              <a:rPr kumimoji="1" lang="ja-JP" altLang="en-US" baseline="0">
                <a:latin typeface="+mn-lt"/>
              </a:rPr>
              <a:t>するのに半日かかったそうです。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消化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しょうか</a:t>
            </a:r>
            <a:r>
              <a:rPr kumimoji="1" lang="en-US" altLang="ja-JP" baseline="0" dirty="0">
                <a:latin typeface="+mn-lt"/>
              </a:rPr>
              <a:t>		digestion		</a:t>
            </a:r>
            <a:r>
              <a:rPr kumimoji="1" lang="ja-JP" altLang="en-US" baseline="0">
                <a:latin typeface="+mn-lt"/>
              </a:rPr>
              <a:t>うどんやおかゆなど</a:t>
            </a:r>
            <a:r>
              <a:rPr kumimoji="1" lang="ja-JP" altLang="en-US" b="1" baseline="0">
                <a:latin typeface="+mn-lt"/>
              </a:rPr>
              <a:t>消化</a:t>
            </a:r>
            <a:r>
              <a:rPr kumimoji="1" lang="ja-JP" altLang="en-US" baseline="0">
                <a:latin typeface="+mn-lt"/>
              </a:rPr>
              <a:t>のいい物を食べてください。／よくかなまいと、</a:t>
            </a:r>
            <a:r>
              <a:rPr kumimoji="1" lang="ja-JP" altLang="en-US" b="1" baseline="0">
                <a:latin typeface="+mn-lt"/>
              </a:rPr>
              <a:t>消化</a:t>
            </a:r>
            <a:r>
              <a:rPr kumimoji="1" lang="ja-JP" altLang="en-US" baseline="0">
                <a:latin typeface="+mn-lt"/>
              </a:rPr>
              <a:t>に悪いよ。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消去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しょうきょ</a:t>
            </a:r>
            <a:r>
              <a:rPr kumimoji="1" lang="en-US" altLang="ja-JP" baseline="0" dirty="0">
                <a:latin typeface="+mn-lt"/>
              </a:rPr>
              <a:t>		deletion		</a:t>
            </a:r>
            <a:r>
              <a:rPr kumimoji="1" lang="ja-JP" altLang="en-US" baseline="0">
                <a:latin typeface="+mn-lt"/>
              </a:rPr>
              <a:t>間違ってデータを</a:t>
            </a:r>
            <a:r>
              <a:rPr kumimoji="1" lang="ja-JP" altLang="en-US" b="1" baseline="0">
                <a:latin typeface="+mn-lt"/>
              </a:rPr>
              <a:t>消去</a:t>
            </a:r>
            <a:r>
              <a:rPr kumimoji="1" lang="ja-JP" altLang="en-US" baseline="0">
                <a:latin typeface="+mn-lt"/>
              </a:rPr>
              <a:t>してしまった。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消防車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しょうぼうしゃ</a:t>
            </a:r>
            <a:r>
              <a:rPr kumimoji="1" lang="en-US" altLang="ja-JP" baseline="0" dirty="0">
                <a:latin typeface="+mn-lt"/>
              </a:rPr>
              <a:t>	fire engine		</a:t>
            </a:r>
            <a:r>
              <a:rPr kumimoji="1" lang="ja-JP" altLang="en-US" b="1" baseline="0">
                <a:latin typeface="+mn-lt"/>
              </a:rPr>
              <a:t>消防車</a:t>
            </a:r>
            <a:r>
              <a:rPr kumimoji="1" lang="ja-JP" altLang="en-US" baseline="0">
                <a:latin typeface="+mn-lt"/>
              </a:rPr>
              <a:t>が通ります。道を空けてください。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消防署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しょうぼうしょ</a:t>
            </a:r>
            <a:r>
              <a:rPr kumimoji="1" lang="en-US" altLang="ja-JP" baseline="0" dirty="0">
                <a:latin typeface="+mn-lt"/>
              </a:rPr>
              <a:t>		fire station		</a:t>
            </a:r>
            <a:r>
              <a:rPr kumimoji="1" lang="ja-JP" altLang="en-US" baseline="0">
                <a:latin typeface="+mn-lt"/>
              </a:rPr>
              <a:t>兄は</a:t>
            </a:r>
            <a:r>
              <a:rPr kumimoji="1" lang="ja-JP" altLang="en-US" b="1" baseline="0">
                <a:latin typeface="+mn-lt"/>
              </a:rPr>
              <a:t>消防署</a:t>
            </a:r>
            <a:r>
              <a:rPr kumimoji="1" lang="ja-JP" altLang="en-US" baseline="0">
                <a:latin typeface="+mn-lt"/>
              </a:rPr>
              <a:t>で働いています。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消す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けす</a:t>
            </a:r>
            <a:r>
              <a:rPr kumimoji="1" lang="en-US" altLang="ja-JP" baseline="0" dirty="0">
                <a:latin typeface="+mn-lt"/>
              </a:rPr>
              <a:t>		to turn off, to erase	</a:t>
            </a:r>
            <a:r>
              <a:rPr kumimoji="1" lang="ja-JP" altLang="en-US" baseline="0">
                <a:latin typeface="+mn-lt"/>
              </a:rPr>
              <a:t>電気を</a:t>
            </a:r>
            <a:r>
              <a:rPr kumimoji="1" lang="ja-JP" altLang="en-US" b="1" baseline="0">
                <a:latin typeface="+mn-lt"/>
              </a:rPr>
              <a:t>消して</a:t>
            </a:r>
            <a:r>
              <a:rPr kumimoji="1" lang="ja-JP" altLang="en-US" baseline="0">
                <a:latin typeface="+mn-lt"/>
              </a:rPr>
              <a:t>ください。／ホワイトボード、</a:t>
            </a:r>
            <a:r>
              <a:rPr kumimoji="1" lang="ja-JP" altLang="en-US" b="1" baseline="0">
                <a:latin typeface="+mn-lt"/>
              </a:rPr>
              <a:t>消して</a:t>
            </a:r>
            <a:r>
              <a:rPr kumimoji="1" lang="ja-JP" altLang="en-US" baseline="0">
                <a:latin typeface="+mn-lt"/>
              </a:rPr>
              <a:t>もいいですか。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消しゴム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けしごむ</a:t>
            </a:r>
            <a:r>
              <a:rPr kumimoji="1" lang="en-US" altLang="ja-JP" baseline="0" dirty="0">
                <a:solidFill>
                  <a:schemeClr val="tx1"/>
                </a:solidFill>
              </a:rPr>
              <a:t>		eraser		</a:t>
            </a:r>
            <a:r>
              <a:rPr kumimoji="1" lang="ja-JP" altLang="en-US" b="1" baseline="0">
                <a:solidFill>
                  <a:schemeClr val="tx1"/>
                </a:solidFill>
              </a:rPr>
              <a:t>消しゴム</a:t>
            </a:r>
            <a:r>
              <a:rPr kumimoji="1" lang="ja-JP" altLang="en-US" baseline="0">
                <a:solidFill>
                  <a:schemeClr val="tx1"/>
                </a:solidFill>
              </a:rPr>
              <a:t>、貸してください。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消しゴム</a:t>
            </a:r>
            <a:r>
              <a:rPr kumimoji="1" lang="ja-JP" altLang="en-US" b="0" baseline="0">
                <a:solidFill>
                  <a:schemeClr val="tx1"/>
                </a:solidFill>
              </a:rPr>
              <a:t>で</a:t>
            </a:r>
            <a:r>
              <a:rPr kumimoji="1" lang="ja-JP" altLang="en-US" b="1" baseline="0">
                <a:solidFill>
                  <a:schemeClr val="tx1"/>
                </a:solidFill>
              </a:rPr>
              <a:t>消して</a:t>
            </a:r>
            <a:r>
              <a:rPr kumimoji="1" lang="ja-JP" altLang="en-US" b="0" baseline="0">
                <a:solidFill>
                  <a:schemeClr val="tx1"/>
                </a:solidFill>
              </a:rPr>
              <a:t>、書きなおした。</a:t>
            </a:r>
            <a:endParaRPr kumimoji="1" lang="en-US" altLang="ja-JP" b="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消える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きえる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	to disappear		</a:t>
            </a:r>
            <a:r>
              <a:rPr kumimoji="1" lang="ja-JP" altLang="en-US" baseline="0">
                <a:solidFill>
                  <a:schemeClr val="tx1"/>
                </a:solidFill>
              </a:rPr>
              <a:t>データが</a:t>
            </a:r>
            <a:r>
              <a:rPr kumimoji="1" lang="ja-JP" altLang="en-US" b="1" baseline="0">
                <a:solidFill>
                  <a:schemeClr val="tx1"/>
                </a:solidFill>
              </a:rPr>
              <a:t>消えて</a:t>
            </a:r>
            <a:r>
              <a:rPr kumimoji="1" lang="ja-JP" altLang="en-US" baseline="0">
                <a:solidFill>
                  <a:schemeClr val="tx1"/>
                </a:solidFill>
              </a:rPr>
              <a:t>しまった。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308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05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12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17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90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17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60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66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97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09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4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88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89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消火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するのに半日かかったそうです。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うどんやおかゆなど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消化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のいい物を食べてください。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消しゴム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消して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、書きなおした。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データが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消えて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extinguish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消火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fire extinction</a:t>
                      </a:r>
                    </a:p>
                    <a:p>
                      <a:r>
                        <a:rPr kumimoji="1" lang="ja-JP" altLang="en-US" sz="2400" baseline="0"/>
                        <a:t>消化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digestion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消す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けす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baseline="0" dirty="0"/>
                        <a:t>	to 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turn off, to erase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消しゴム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けしごむ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eraser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消える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きえる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disappear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F2D6FC0C-9311-264E-875D-10DA8D251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722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2022-09-15T04:33:34Z</dcterms:created>
  <dcterms:modified xsi:type="dcterms:W3CDTF">2022-09-15T04:33:57Z</dcterms:modified>
</cp:coreProperties>
</file>