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78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37279"/>
  </p:normalViewPr>
  <p:slideViewPr>
    <p:cSldViewPr snapToGrid="0">
      <p:cViewPr varScale="1">
        <p:scale>
          <a:sx n="43" d="100"/>
          <a:sy n="43" d="100"/>
        </p:scale>
        <p:origin x="378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CC9633-2557-A34A-991A-B879938EDDC1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65DBD9-4594-6C4A-819F-25F1CAAC1EA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39140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笑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苦笑</a:t>
            </a:r>
            <a:r>
              <a:rPr kumimoji="1" lang="ja-JP" altLang="en-US" baseline="-25000"/>
              <a:t>する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 〔</a:t>
            </a:r>
            <a:r>
              <a:rPr kumimoji="1" lang="ja-JP" altLang="en-US"/>
              <a:t>苦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微笑</a:t>
            </a:r>
            <a:r>
              <a:rPr kumimoji="1" lang="en-US" altLang="ja-JP" dirty="0"/>
              <a:t>	N1	 〔</a:t>
            </a:r>
            <a:r>
              <a:rPr kumimoji="1" lang="ja-JP" altLang="en-US"/>
              <a:t>微</a:t>
            </a:r>
            <a:r>
              <a:rPr kumimoji="1" lang="en-US" altLang="ja-JP" dirty="0"/>
              <a:t>〕N1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笑う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笑い</a:t>
            </a:r>
            <a:r>
              <a:rPr kumimoji="1" lang="en-US" altLang="ja-JP" dirty="0"/>
              <a:t>	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笑い声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 〔</a:t>
            </a:r>
            <a:r>
              <a:rPr kumimoji="1" lang="ja-JP" altLang="en-US"/>
              <a:t>声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笑顔</a:t>
            </a:r>
            <a:r>
              <a:rPr kumimoji="1" lang="en-US" altLang="ja-JP" dirty="0"/>
              <a:t>	N2N3	 〔</a:t>
            </a:r>
            <a:r>
              <a:rPr kumimoji="1" lang="ja-JP" altLang="en-US"/>
              <a:t>顔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>
                <a:latin typeface="+mn-lt"/>
              </a:rPr>
              <a:t>苦笑</a:t>
            </a:r>
            <a:r>
              <a:rPr kumimoji="1" lang="ja-JP" altLang="en-US" sz="1200" baseline="-25000">
                <a:latin typeface="+mn-lt"/>
              </a:rPr>
              <a:t>する</a:t>
            </a:r>
            <a:r>
              <a:rPr kumimoji="1" lang="en-US" altLang="ja-JP" sz="1200" dirty="0">
                <a:latin typeface="+mn-lt"/>
              </a:rPr>
              <a:t>	</a:t>
            </a:r>
            <a:r>
              <a:rPr kumimoji="1" lang="ja-JP" altLang="en-US" sz="1200">
                <a:latin typeface="+mn-lt"/>
              </a:rPr>
              <a:t>くしょう</a:t>
            </a:r>
            <a:r>
              <a:rPr kumimoji="1" lang="en-US" altLang="ja-JP" sz="1200" dirty="0">
                <a:latin typeface="+mn-lt"/>
              </a:rPr>
              <a:t>	</a:t>
            </a:r>
            <a:r>
              <a:rPr kumimoji="1" lang="en-US" altLang="ja-JP" sz="12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wry smile, bitter smile</a:t>
            </a:r>
            <a:r>
              <a:rPr kumimoji="1" lang="en-US" altLang="ja-JP" dirty="0"/>
              <a:t>	</a:t>
            </a:r>
            <a:r>
              <a:rPr kumimoji="1" lang="ja-JP" altLang="en-US"/>
              <a:t>会議中に社長が寝てしまい、部下たちも</a:t>
            </a:r>
            <a:r>
              <a:rPr kumimoji="1" lang="ja-JP" altLang="en-US" b="1"/>
              <a:t>苦笑</a:t>
            </a:r>
            <a:r>
              <a:rPr kumimoji="1" lang="ja-JP" altLang="en-US"/>
              <a:t>していた</a:t>
            </a:r>
            <a:r>
              <a:rPr kumimoji="1" lang="ja-JP" altLang="en-US">
                <a:latin typeface="+mn-lt"/>
              </a:rPr>
              <a:t>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>
                <a:latin typeface="+mn-lt"/>
              </a:rPr>
              <a:t>微笑</a:t>
            </a:r>
            <a:r>
              <a:rPr kumimoji="1" lang="en-US" altLang="ja-JP" sz="1200" dirty="0">
                <a:latin typeface="+mn-lt"/>
              </a:rPr>
              <a:t>	</a:t>
            </a:r>
            <a:r>
              <a:rPr kumimoji="1" lang="ja-JP" altLang="en-US" sz="1200">
                <a:latin typeface="+mn-lt"/>
              </a:rPr>
              <a:t>びしょう</a:t>
            </a:r>
            <a:r>
              <a:rPr kumimoji="1" lang="en-US" altLang="ja-JP" sz="1200" dirty="0">
                <a:latin typeface="+mn-lt"/>
              </a:rPr>
              <a:t>	</a:t>
            </a:r>
            <a:r>
              <a:rPr kumimoji="1" lang="en-US" altLang="ja-JP" sz="12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smile</a:t>
            </a:r>
            <a:r>
              <a:rPr kumimoji="1" lang="en-US" altLang="ja-JP" dirty="0"/>
              <a:t>		</a:t>
            </a:r>
            <a:r>
              <a:rPr kumimoji="1" lang="ja-JP" altLang="en-US"/>
              <a:t>モナリザの</a:t>
            </a:r>
            <a:r>
              <a:rPr kumimoji="1" lang="ja-JP" altLang="en-US" b="1"/>
              <a:t>微笑</a:t>
            </a:r>
            <a:r>
              <a:rPr kumimoji="1" lang="ja-JP" altLang="en-US"/>
              <a:t>は有名だ</a:t>
            </a:r>
            <a:r>
              <a:rPr kumimoji="1" lang="ja-JP" altLang="en-US">
                <a:latin typeface="+mn-lt"/>
              </a:rPr>
              <a:t>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/>
              <a:t>笑う</a:t>
            </a:r>
            <a:r>
              <a:rPr kumimoji="1" lang="en-US" altLang="ja-JP" sz="1200" dirty="0"/>
              <a:t>	</a:t>
            </a:r>
            <a:r>
              <a:rPr kumimoji="1" lang="ja-JP" altLang="en-US" sz="1200"/>
              <a:t>わらう</a:t>
            </a:r>
            <a:r>
              <a:rPr kumimoji="1" lang="en-US" altLang="ja-JP" sz="1200" dirty="0"/>
              <a:t>	</a:t>
            </a:r>
            <a:r>
              <a:rPr kumimoji="1" lang="en-US" altLang="ja-JP" sz="12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to laugh, to smile</a:t>
            </a:r>
            <a:r>
              <a:rPr kumimoji="1" lang="en-US" altLang="ja-JP" dirty="0"/>
              <a:t>	</a:t>
            </a:r>
            <a:r>
              <a:rPr kumimoji="1" lang="ja-JP" altLang="en-US"/>
              <a:t>みんな</a:t>
            </a:r>
            <a:r>
              <a:rPr kumimoji="1" lang="ja-JP" altLang="en-US" b="1"/>
              <a:t>笑って</a:t>
            </a:r>
            <a:r>
              <a:rPr kumimoji="1" lang="ja-JP" altLang="en-US"/>
              <a:t>いるのに、１人だけ</a:t>
            </a:r>
            <a:r>
              <a:rPr kumimoji="1" lang="ja-JP" altLang="en-US" b="1"/>
              <a:t>笑わない</a:t>
            </a:r>
            <a:r>
              <a:rPr kumimoji="1" lang="ja-JP" altLang="en-US"/>
              <a:t>客がいる</a:t>
            </a:r>
            <a:r>
              <a:rPr kumimoji="1" lang="ja-JP" altLang="en-US">
                <a:latin typeface="+mn-lt"/>
              </a:rPr>
              <a:t>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/>
              <a:t>笑い</a:t>
            </a:r>
            <a:r>
              <a:rPr kumimoji="1" lang="en-US" altLang="ja-JP" sz="1200" dirty="0"/>
              <a:t>	</a:t>
            </a:r>
            <a:r>
              <a:rPr kumimoji="1" lang="ja-JP" altLang="en-US" sz="1200"/>
              <a:t>わらい</a:t>
            </a:r>
            <a:r>
              <a:rPr kumimoji="1" lang="en-US" altLang="ja-JP" sz="1200" dirty="0"/>
              <a:t>	</a:t>
            </a:r>
            <a:r>
              <a:rPr kumimoji="1" lang="en-US" altLang="ja-JP" sz="12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laughter, laugh</a:t>
            </a:r>
            <a:r>
              <a:rPr kumimoji="1" lang="en-US" altLang="ja-JP" dirty="0"/>
              <a:t>	</a:t>
            </a:r>
            <a:r>
              <a:rPr kumimoji="1" lang="ja-JP" altLang="en-US"/>
              <a:t>クラスで</a:t>
            </a:r>
            <a:r>
              <a:rPr kumimoji="1" lang="ja-JP" altLang="en-US" sz="1200" b="1"/>
              <a:t>笑い</a:t>
            </a:r>
            <a:r>
              <a:rPr kumimoji="1" lang="ja-JP" altLang="en-US"/>
              <a:t>を取るため、毎晩ジョークを考えた。／会議中、</a:t>
            </a:r>
            <a:r>
              <a:rPr kumimoji="1" lang="ja-JP" altLang="en-US" b="1"/>
              <a:t>笑い</a:t>
            </a:r>
            <a:r>
              <a:rPr kumimoji="1" lang="ja-JP" altLang="en-US"/>
              <a:t>をこらえるが大変だった。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>
                <a:latin typeface="+mn-lt"/>
              </a:rPr>
              <a:t>笑い声</a:t>
            </a:r>
            <a:r>
              <a:rPr kumimoji="1" lang="en-US" altLang="ja-JP" sz="1200" dirty="0">
                <a:latin typeface="+mn-lt"/>
              </a:rPr>
              <a:t>	</a:t>
            </a:r>
            <a:r>
              <a:rPr kumimoji="1" lang="ja-JP" altLang="en-US" sz="1200">
                <a:latin typeface="+mn-lt"/>
              </a:rPr>
              <a:t>わらいごえ</a:t>
            </a:r>
            <a:r>
              <a:rPr kumimoji="1" lang="en-US" altLang="ja-JP" sz="1200" dirty="0">
                <a:latin typeface="+mn-lt"/>
              </a:rPr>
              <a:t>	</a:t>
            </a:r>
            <a:r>
              <a:rPr kumimoji="1" lang="en-US" altLang="ja-JP" sz="12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laughter, laugh</a:t>
            </a:r>
            <a:r>
              <a:rPr kumimoji="1" lang="en-US" altLang="ja-JP" dirty="0"/>
              <a:t>	</a:t>
            </a:r>
            <a:r>
              <a:rPr kumimoji="1" lang="ja-JP" altLang="en-US"/>
              <a:t>子どもたちの</a:t>
            </a:r>
            <a:r>
              <a:rPr kumimoji="1" lang="ja-JP" altLang="en-US" b="1"/>
              <a:t>笑い声</a:t>
            </a:r>
            <a:r>
              <a:rPr kumimoji="1" lang="ja-JP" altLang="en-US"/>
              <a:t>が聞こえる</a:t>
            </a:r>
            <a:r>
              <a:rPr kumimoji="1" lang="ja-JP" altLang="en-US">
                <a:latin typeface="+mn-lt"/>
              </a:rPr>
              <a:t>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>
                <a:latin typeface="+mn-lt"/>
              </a:rPr>
              <a:t>笑顔</a:t>
            </a:r>
            <a:r>
              <a:rPr kumimoji="1" lang="en-US" altLang="ja-JP" sz="1200" dirty="0">
                <a:latin typeface="+mn-lt"/>
              </a:rPr>
              <a:t>	</a:t>
            </a:r>
            <a:r>
              <a:rPr kumimoji="1" lang="ja-JP" altLang="en-US" sz="1200">
                <a:latin typeface="+mn-lt"/>
              </a:rPr>
              <a:t>えがお</a:t>
            </a:r>
            <a:r>
              <a:rPr kumimoji="1" lang="en-US" altLang="ja-JP" sz="1200" dirty="0">
                <a:latin typeface="+mn-lt"/>
              </a:rPr>
              <a:t>	</a:t>
            </a:r>
            <a:r>
              <a:rPr kumimoji="1" lang="en-US" altLang="ja-JP" sz="12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smile</a:t>
            </a:r>
            <a:r>
              <a:rPr kumimoji="1" lang="en-US" altLang="ja-JP" dirty="0"/>
              <a:t>		</a:t>
            </a:r>
            <a:r>
              <a:rPr kumimoji="1" lang="ja-JP" altLang="en-US"/>
              <a:t>子どもの</a:t>
            </a:r>
            <a:r>
              <a:rPr kumimoji="1" lang="ja-JP" altLang="en-US" b="1"/>
              <a:t>笑顔</a:t>
            </a:r>
            <a:r>
              <a:rPr kumimoji="1" lang="ja-JP" altLang="en-US"/>
              <a:t>を見ると、元気になる</a:t>
            </a:r>
            <a:r>
              <a:rPr kumimoji="1" lang="ja-JP" altLang="en-US">
                <a:latin typeface="+mn-lt"/>
              </a:rPr>
              <a:t>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E0EAAE-C9D7-6842-85B4-9D8E2313D1BF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89648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16D7ACA-52F1-2992-1D8C-D6E322D39B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498F510B-2393-84BB-9F9E-D5EE2B2141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434AC23-6480-6CF9-3E68-E3CF696400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78F5B-D8A2-BD46-A1CE-913F0C3F9921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0BB9D63-A162-626A-2609-E43350E32C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2C4A2F7-647E-4170-C8D3-B2FBDC149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6C35E-DD79-C545-A07D-0E4E5C865A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5819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A7E50B4-01EA-353C-BB0F-B5BFD9C8C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A3CC19D-30FA-A8F7-BCDD-642C698880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3488F5D-EFBE-1BE3-4239-68822B691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78F5B-D8A2-BD46-A1CE-913F0C3F9921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B410254-E861-3C8B-3640-A97B6B6E2C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0AF1A85-B7A5-75DA-53FD-C6578BEEF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6C35E-DD79-C545-A07D-0E4E5C865A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92600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C5E6DEC-F07D-3076-BA5C-80E44BA04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493A192-1E2A-96FA-B0E4-96605299FB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B1C1BBC-12DA-F622-D973-4FEE8FCEDB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78F5B-D8A2-BD46-A1CE-913F0C3F9921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958FBBE-5D10-B40A-3891-DD910C556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E9338D7-4E74-DC1F-647B-69B931DE8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6C35E-DD79-C545-A07D-0E4E5C865A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5429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C86BFC7-4EA7-9842-8748-4640C0D0C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4FA57A9-C249-E9CB-FA66-449515D322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C3B16D6-08C2-1AC8-9BBA-BDF161001B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3B3CCD8-799A-D52E-093A-BAEBAAF982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78F5B-D8A2-BD46-A1CE-913F0C3F9921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26CE617-493D-7827-6A65-C19B11C65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07E2733-9CBB-39BF-9308-080EEA7EE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6C35E-DD79-C545-A07D-0E4E5C865A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51331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F81655D-C32D-79F2-2A51-12C9D44B5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36CDC0C-2CAF-D06F-7C59-4E92FD2D6F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B7F2CB6-6FF9-B4AD-F1ED-0769DF1472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B3F28E66-BC08-B358-5B12-C5DECAFB2A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DCC4B1E7-A25A-A87F-29DE-31BBBF1899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6535DAE5-F4CF-DED9-4902-E6E5D7B1B5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78F5B-D8A2-BD46-A1CE-913F0C3F9921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ED732713-B1F2-0053-7114-5EDE6848C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C5AA8E98-5C60-C2E5-6B86-3D9CD325C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6C35E-DD79-C545-A07D-0E4E5C865A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1054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10B4CEA-FD0D-E188-F8D1-2330A816B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4D65E6CF-6F97-E23B-5AF6-20EF3ED28F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78F5B-D8A2-BD46-A1CE-913F0C3F9921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B941CCC-3FF7-9E22-FB79-9CBB8CB8D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DCF2056E-37CD-DB9B-7F73-6EF55347F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6C35E-DD79-C545-A07D-0E4E5C865A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7156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B9F56E20-0EBC-91C9-B3A3-6CE600526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78F5B-D8A2-BD46-A1CE-913F0C3F9921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E7C00335-6908-59C1-7215-823B7B177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F2925DA-2DBD-04D5-A723-0926F7D02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6C35E-DD79-C545-A07D-0E4E5C865A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82933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B77F91C-015D-CF9D-AD6E-0CA25FB97D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1416E15-F2F3-0D1C-5D82-5BA0565307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3CA5A3A-B74D-2EE5-47FD-AB93B2BCC4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79DE780-C08D-CB86-4E26-209A864B9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78F5B-D8A2-BD46-A1CE-913F0C3F9921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55E7986-9892-22B3-81B5-AB3BBD0C4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BEF8604-B85F-5C06-F9A9-4F6BE8730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6C35E-DD79-C545-A07D-0E4E5C865A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6200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52F1FC3-1596-0CA2-1E38-6206222EE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73C0595F-CF51-E6F3-F24D-A664409309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41F4A1B-CA09-F672-97EA-4F57DA9F3D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26ABFB6-5A60-4D72-18F4-80077764BC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78F5B-D8A2-BD46-A1CE-913F0C3F9921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7F61356-1C94-4FAA-7357-8E6DCC24B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31C5201-E670-DC27-5C77-273A726FBF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6C35E-DD79-C545-A07D-0E4E5C865A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77520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3C7B3F4-88D8-A4C4-3EFF-FEE795897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FFC2134-BE09-F5F6-3A44-5F0489D09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1576727-6212-ABFC-47E6-606C75997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78F5B-D8A2-BD46-A1CE-913F0C3F9921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26CEBB4-E19F-74DE-6FB9-EFFDED2319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C8EB9B3-04CF-EA1D-3B53-A33E2AA577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6C35E-DD79-C545-A07D-0E4E5C865A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88053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09CFFAE-625C-D1F1-FE4A-2412F0FEB5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46512EC-3A2D-F97F-CEAA-6BE5D4B6B5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5A97534-5A5D-07F7-A0DB-2A45BE8AF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78F5B-D8A2-BD46-A1CE-913F0C3F9921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09AA5A9-E53F-6140-ADC5-F59969DB1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C013D45-575C-97EA-DB3C-52B2B0615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6C35E-DD79-C545-A07D-0E4E5C865A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67971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643C3291-2058-B4FE-128E-2BB981733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3527790-2FBA-E509-18F8-B61A58C74C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FE298E7-06FB-EC23-C0B6-DA089F53BD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678F5B-D8A2-BD46-A1CE-913F0C3F9921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25F724C-E27E-16E8-E32A-43167DEBEA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EABCB2B-1502-7B8D-39DC-6A527081ED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6C35E-DD79-C545-A07D-0E4E5C865A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9846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kumimoji="1" lang="ja-JP" altLang="en-US" sz="2400"/>
              <a:t>会議中に社長が寝てしまい、部下たちも</a:t>
            </a:r>
            <a:r>
              <a:rPr kumimoji="1" lang="ja-JP" altLang="en-US" sz="2400" b="1"/>
              <a:t>苦笑</a:t>
            </a:r>
            <a:r>
              <a:rPr kumimoji="1" lang="ja-JP" altLang="en-US" sz="2400"/>
              <a:t>していた。</a:t>
            </a:r>
            <a:endParaRPr kumimoji="1" lang="en-US" altLang="ja-JP" sz="2400" dirty="0"/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kumimoji="1" lang="ja-JP" altLang="en-US" sz="2400"/>
              <a:t>みんな</a:t>
            </a:r>
            <a:r>
              <a:rPr kumimoji="1" lang="ja-JP" altLang="en-US" sz="2400" b="1"/>
              <a:t>笑って</a:t>
            </a:r>
            <a:r>
              <a:rPr kumimoji="1" lang="ja-JP" altLang="en-US" sz="2400"/>
              <a:t>いるのに、１人だけ</a:t>
            </a:r>
            <a:r>
              <a:rPr kumimoji="1" lang="ja-JP" altLang="en-US" sz="2400" b="1"/>
              <a:t>笑わない</a:t>
            </a:r>
            <a:r>
              <a:rPr kumimoji="1" lang="ja-JP" altLang="en-US" sz="2400"/>
              <a:t>客がいる。</a:t>
            </a:r>
            <a:endParaRPr kumimoji="1" lang="en-US" altLang="ja-JP" sz="2400" dirty="0"/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kumimoji="1" lang="ja-JP" altLang="en-US" sz="2400"/>
              <a:t>クラスで</a:t>
            </a:r>
            <a:r>
              <a:rPr kumimoji="1" lang="ja-JP" altLang="en-US" sz="2400" b="1"/>
              <a:t>笑い</a:t>
            </a:r>
            <a:r>
              <a:rPr kumimoji="1" lang="ja-JP" altLang="en-US" sz="2400"/>
              <a:t>を取るため、毎晩ジョークを考えた</a:t>
            </a:r>
            <a:r>
              <a:rPr kumimoji="1" lang="ja-JP" altLang="en-US" sz="2400">
                <a:latin typeface="Segoe UI Historic" panose="020B0502040204020203" pitchFamily="34" charset="0"/>
              </a:rPr>
              <a:t>。</a:t>
            </a:r>
            <a:endParaRPr kumimoji="1" lang="en-US" altLang="ja-JP" sz="2400" dirty="0">
              <a:latin typeface="Segoe UI Historic" panose="020B0502040204020203" pitchFamily="34" charset="0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kumimoji="1" lang="ja-JP" altLang="en-US" sz="2400"/>
              <a:t>子どもたちの</a:t>
            </a:r>
            <a:r>
              <a:rPr kumimoji="1" lang="ja-JP" altLang="en-US" sz="2400" b="1"/>
              <a:t>笑い声</a:t>
            </a:r>
            <a:r>
              <a:rPr kumimoji="1" lang="ja-JP" altLang="en-US" sz="2400"/>
              <a:t>が聞こえる。</a:t>
            </a:r>
            <a:endParaRPr kumimoji="1" lang="en-US" altLang="ja-JP" sz="2400" dirty="0"/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kumimoji="1" lang="ja-JP" altLang="en-US" sz="2400"/>
              <a:t>子どもの</a:t>
            </a:r>
            <a:r>
              <a:rPr kumimoji="1" lang="ja-JP" altLang="en-US" sz="2400" b="1"/>
              <a:t>笑顔</a:t>
            </a:r>
            <a:r>
              <a:rPr kumimoji="1" lang="ja-JP" altLang="en-US" sz="2400"/>
              <a:t>を見ると、元気になる。</a:t>
            </a:r>
            <a:endParaRPr kumimoji="1" lang="en-US" altLang="ja-JP" sz="2400" dirty="0">
              <a:latin typeface="Segoe UI Historic" panose="020B0502040204020203" pitchFamily="34" charset="0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9476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latin typeface="Segoe UI Symbol" panose="020B0502040204020203" pitchFamily="34" charset="0"/>
              </a:rPr>
              <a:t>laugh</a:t>
            </a:r>
            <a:endParaRPr kumimoji="1" lang="ja-JP" altLang="en-US" sz="2400">
              <a:latin typeface="Segoe UI Symbol" panose="020B0502040204020203" pitchFamily="34" charset="0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ショウ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>
                          <a:latin typeface="+mn-lt"/>
                        </a:rPr>
                        <a:t>苦笑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くしょう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en-US" altLang="ja-JP" sz="240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wry smile, bitter smile</a:t>
                      </a:r>
                      <a:r>
                        <a:rPr kumimoji="1" lang="en-US" altLang="ja-JP" sz="2400" dirty="0"/>
                        <a:t>	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わら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う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え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む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/>
                        <a:t>笑う</a:t>
                      </a:r>
                      <a:r>
                        <a:rPr kumimoji="1" lang="en-US" altLang="ja-JP" sz="2400" dirty="0"/>
                        <a:t>		</a:t>
                      </a:r>
                      <a:r>
                        <a:rPr kumimoji="1" lang="ja-JP" altLang="en-US" sz="2400"/>
                        <a:t>わらう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en-US" altLang="ja-JP" sz="240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to laugh, to smile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/>
                        <a:t>笑い</a:t>
                      </a:r>
                      <a:r>
                        <a:rPr kumimoji="1" lang="en-US" altLang="ja-JP" sz="2400" dirty="0"/>
                        <a:t>		</a:t>
                      </a:r>
                      <a:r>
                        <a:rPr kumimoji="1" lang="ja-JP" altLang="en-US" sz="2400"/>
                        <a:t>わらい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en-US" altLang="ja-JP" sz="240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laughter, laugh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笑い声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わらいごえ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en-US" altLang="ja-JP" sz="240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laughter, laugh</a:t>
                      </a:r>
                      <a:endParaRPr kumimoji="1" lang="en-US" altLang="ja-JP" sz="2400" dirty="0"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笑顔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えがお</a:t>
                      </a:r>
                      <a:r>
                        <a:rPr kumimoji="1" lang="en-US" altLang="ja-JP" sz="2400" dirty="0">
                          <a:latin typeface="+mn-lt"/>
                        </a:rPr>
                        <a:t>	smile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7BCF0A72-C59E-AB41-BE30-BC2E0AB1A2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21595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6296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296</Words>
  <Application>Microsoft Macintosh PowerPoint</Application>
  <PresentationFormat>ワイド画面</PresentationFormat>
  <Paragraphs>35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游ゴシック</vt:lpstr>
      <vt:lpstr>游ゴシック Light</vt:lpstr>
      <vt:lpstr>Arial</vt:lpstr>
      <vt:lpstr>Segoe UI Historic</vt:lpstr>
      <vt:lpstr>Segoe UI Symbol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2022-09-15T07:40:42Z</dcterms:created>
  <dcterms:modified xsi:type="dcterms:W3CDTF">2022-09-15T07:42:20Z</dcterms:modified>
</cp:coreProperties>
</file>