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8707"/>
  </p:normalViewPr>
  <p:slideViewPr>
    <p:cSldViewPr snapToGrid="0">
      <p:cViewPr varScale="1">
        <p:scale>
          <a:sx n="86" d="100"/>
          <a:sy n="86" d="100"/>
        </p:scale>
        <p:origin x="21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0E0E4E-2203-004C-8DAF-41618CB419EB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9507A2-B849-BB4E-9D6E-EA2E9238F1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2624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酒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日本酒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本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飲酒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飲</a:t>
            </a:r>
            <a:r>
              <a:rPr kumimoji="1" lang="en-US" altLang="ja-JP"/>
              <a:t>〕N5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(</a:t>
            </a:r>
            <a:r>
              <a:rPr kumimoji="1" lang="ja-JP" altLang="en-US"/>
              <a:t>お</a:t>
            </a:r>
            <a:r>
              <a:rPr kumimoji="1" lang="en-US" altLang="ja-JP" dirty="0"/>
              <a:t>)</a:t>
            </a:r>
            <a:r>
              <a:rPr kumimoji="1" lang="ja-JP" altLang="en-US"/>
              <a:t>酒</a:t>
            </a:r>
            <a:r>
              <a:rPr kumimoji="1" lang="en-US" altLang="ja-JP" dirty="0"/>
              <a:t>	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日本酒</a:t>
            </a:r>
            <a:r>
              <a:rPr kumimoji="1" lang="ja-JP" altLang="en-US" dirty="0">
                <a:solidFill>
                  <a:schemeClr val="tx1"/>
                </a:solidFill>
              </a:rPr>
              <a:t>	にほんしゅ	</a:t>
            </a:r>
            <a:r>
              <a:rPr kumimoji="1" lang="en-US" altLang="ja-JP" dirty="0">
                <a:solidFill>
                  <a:schemeClr val="tx1"/>
                </a:solidFill>
              </a:rPr>
              <a:t>Japanese sake	</a:t>
            </a:r>
            <a:r>
              <a:rPr kumimoji="1" lang="ja-JP" altLang="en-US">
                <a:solidFill>
                  <a:schemeClr val="tx1"/>
                </a:solidFill>
              </a:rPr>
              <a:t>富山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とやま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日本酒</a:t>
            </a:r>
            <a:r>
              <a:rPr kumimoji="1" lang="ja-JP" altLang="en-US" sz="1200">
                <a:latin typeface="Segoe UI Historic" panose="020B0502040204020203" pitchFamily="34" charset="0"/>
              </a:rPr>
              <a:t>はおいしいです。／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日本酒</a:t>
            </a:r>
            <a:r>
              <a:rPr kumimoji="1" lang="ja-JP" altLang="en-US" sz="1200">
                <a:latin typeface="Segoe UI Historic" panose="020B0502040204020203" pitchFamily="34" charset="0"/>
              </a:rPr>
              <a:t>は米で作ります。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飲酒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ja-JP" altLang="en-US">
                <a:solidFill>
                  <a:schemeClr val="tx1"/>
                </a:solidFill>
              </a:rPr>
              <a:t>	いんしゅ	</a:t>
            </a:r>
            <a:r>
              <a:rPr kumimoji="1" lang="en-US" altLang="ja-JP" dirty="0">
                <a:solidFill>
                  <a:schemeClr val="tx1"/>
                </a:solidFill>
              </a:rPr>
              <a:t>drinking	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飲酒</a:t>
            </a:r>
            <a:r>
              <a:rPr kumimoji="1" lang="ja-JP" altLang="en-US" sz="1200">
                <a:latin typeface="Segoe UI Historic" panose="020B0502040204020203" pitchFamily="34" charset="0"/>
              </a:rPr>
              <a:t>運転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うんてん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はあぶないです。／病院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びょういん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の中での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飲酒</a:t>
            </a:r>
            <a:r>
              <a:rPr kumimoji="1" lang="ja-JP" altLang="en-US" sz="1200">
                <a:latin typeface="Segoe UI Historic" panose="020B0502040204020203" pitchFamily="34" charset="0"/>
              </a:rPr>
              <a:t>はだめです。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お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酒	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お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さけ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sake, alcohol	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お酒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を飲みます</a:t>
            </a:r>
            <a:r>
              <a:rPr kumimoji="1" lang="ja-JP" altLang="en-US" sz="1200">
                <a:latin typeface="Segoe UI Historic" panose="020B0502040204020203" pitchFamily="34" charset="0"/>
              </a:rPr>
              <a:t>か。／この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お酒</a:t>
            </a:r>
            <a:r>
              <a:rPr kumimoji="1" lang="ja-JP" altLang="en-US" sz="1200">
                <a:latin typeface="Segoe UI Historic" panose="020B0502040204020203" pitchFamily="34" charset="0"/>
              </a:rPr>
              <a:t>、おいしいですね。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4090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570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4301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1977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808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7858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8243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8106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9753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2768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1447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6315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0421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>
            <a:extLst>
              <a:ext uri="{FF2B5EF4-FFF2-40B4-BE49-F238E27FC236}">
                <a16:creationId xmlns:a16="http://schemas.microsoft.com/office/drawing/2014/main" id="{D29E5BD2-3840-4A69-B393-5E9D61FA7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26456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725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sake, liquor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シュ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日本酒	にほんしゅ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Japanese sake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飲酒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いんしゅ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drinking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さけ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お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酒        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お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さけ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sake, alcohol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9C1542F-0375-417F-8139-38BE7A55F9CA}"/>
              </a:ext>
            </a:extLst>
          </p:cNvPr>
          <p:cNvSpPr txBox="1"/>
          <p:nvPr/>
        </p:nvSpPr>
        <p:spPr>
          <a:xfrm>
            <a:off x="516255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富山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とやま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日本酒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はおいしいです。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飲酒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運転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うんてん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はあぶないです。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お酒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を飲みますか。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00924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5</cp:revision>
  <dcterms:created xsi:type="dcterms:W3CDTF">2022-09-13T07:45:56Z</dcterms:created>
  <dcterms:modified xsi:type="dcterms:W3CDTF">2022-09-21T07:55:44Z</dcterms:modified>
</cp:coreProperties>
</file>