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2925"/>
  </p:normalViewPr>
  <p:slideViewPr>
    <p:cSldViewPr snapToGrid="0">
      <p:cViewPr varScale="1">
        <p:scale>
          <a:sx n="78" d="100"/>
          <a:sy n="78" d="100"/>
        </p:scale>
        <p:origin x="24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EED99-1C2E-2B45-951A-BBD12E32F6C9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A6EDCD-4DB8-DE4A-9407-5A58F8426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318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速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速達</a:t>
            </a:r>
            <a:r>
              <a:rPr kumimoji="1" lang="en-US" altLang="ja-JP" dirty="0"/>
              <a:t>	N5	〔</a:t>
            </a:r>
            <a:r>
              <a:rPr kumimoji="1" lang="ja-JP" altLang="en-US"/>
              <a:t>達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高速バス</a:t>
            </a:r>
            <a:r>
              <a:rPr kumimoji="1" lang="en-US" altLang="ja-JP" dirty="0"/>
              <a:t>	N2N3+N5	〔</a:t>
            </a:r>
            <a:r>
              <a:rPr kumimoji="1" lang="ja-JP" altLang="en-US"/>
              <a:t>高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速い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速達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そく</a:t>
            </a:r>
            <a:r>
              <a:rPr kumimoji="1" lang="ja-JP" altLang="en-US" sz="2400" dirty="0">
                <a:solidFill>
                  <a:schemeClr val="tx1"/>
                </a:solidFill>
              </a:rPr>
              <a:t>たつ</a:t>
            </a:r>
            <a:r>
              <a:rPr kumimoji="1" lang="en-US" altLang="ja-JP" sz="2400" dirty="0">
                <a:solidFill>
                  <a:schemeClr val="tx1"/>
                </a:solidFill>
              </a:rPr>
              <a:t>	express mail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速達</a:t>
            </a:r>
            <a:r>
              <a:rPr kumimoji="1" lang="ja-JP" altLang="en-US" sz="2400" dirty="0">
                <a:solidFill>
                  <a:schemeClr val="tx1"/>
                </a:solidFill>
              </a:rPr>
              <a:t>はいくらかかります</a:t>
            </a:r>
            <a:r>
              <a:rPr kumimoji="1" lang="ja-JP" altLang="en-US" sz="2400">
                <a:solidFill>
                  <a:schemeClr val="tx1"/>
                </a:solidFill>
              </a:rPr>
              <a:t>か。／</a:t>
            </a:r>
            <a:r>
              <a:rPr kumimoji="1" lang="ja-JP" altLang="en-US" sz="2400" b="1">
                <a:solidFill>
                  <a:schemeClr val="tx1"/>
                </a:solidFill>
              </a:rPr>
              <a:t>速達</a:t>
            </a:r>
            <a:r>
              <a:rPr kumimoji="1" lang="ja-JP" altLang="en-US" sz="2400">
                <a:solidFill>
                  <a:schemeClr val="tx1"/>
                </a:solidFill>
              </a:rPr>
              <a:t>でおくります。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高速バス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こうそくばす</a:t>
            </a:r>
            <a:r>
              <a:rPr kumimoji="1" lang="en-US" altLang="ja-JP" sz="2400" dirty="0">
                <a:solidFill>
                  <a:schemeClr val="tx1"/>
                </a:solidFill>
              </a:rPr>
              <a:t>	expressway bus	</a:t>
            </a:r>
            <a:r>
              <a:rPr kumimoji="1" lang="ja-JP" altLang="en-US" sz="2400" b="1">
                <a:latin typeface="Segoe UI Historic" panose="020B0502040204020203" pitchFamily="34" charset="0"/>
              </a:rPr>
              <a:t>高速バス</a:t>
            </a:r>
            <a:r>
              <a:rPr kumimoji="1" lang="ja-JP" altLang="en-US" sz="2400">
                <a:latin typeface="Segoe UI Historic" panose="020B0502040204020203" pitchFamily="34" charset="0"/>
              </a:rPr>
              <a:t>で東京</a:t>
            </a:r>
            <a:r>
              <a:rPr kumimoji="1" lang="en-US" altLang="ja-JP" sz="24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2400">
                <a:latin typeface="Segoe UI Historic" panose="020B0502040204020203" pitchFamily="34" charset="0"/>
              </a:rPr>
              <a:t>とうきょう</a:t>
            </a:r>
            <a:r>
              <a:rPr kumimoji="1" lang="en-US" altLang="ja-JP" sz="24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2400">
                <a:latin typeface="Segoe UI Historic" panose="020B0502040204020203" pitchFamily="34" charset="0"/>
              </a:rPr>
              <a:t>へ行きます。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／</a:t>
            </a:r>
            <a:r>
              <a:rPr kumimoji="1" lang="ja-JP" altLang="en-US" sz="2400" b="1">
                <a:latin typeface="Segoe UI Historic" panose="020B0502040204020203" pitchFamily="34" charset="0"/>
              </a:rPr>
              <a:t>高速バス</a:t>
            </a:r>
            <a:r>
              <a:rPr kumimoji="1" lang="ja-JP" altLang="en-US" sz="2400">
                <a:latin typeface="Segoe UI Historic" panose="020B0502040204020203" pitchFamily="34" charset="0"/>
              </a:rPr>
              <a:t>は電車より安いです。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endParaRPr kumimoji="1" lang="ja-JP" altLang="en-US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速い</a:t>
            </a:r>
            <a:r>
              <a:rPr kumimoji="1" lang="ja-JP" altLang="en-US" sz="2400">
                <a:solidFill>
                  <a:schemeClr val="tx1"/>
                </a:solidFill>
              </a:rPr>
              <a:t>	はやい</a:t>
            </a:r>
            <a:r>
              <a:rPr kumimoji="1" lang="ja-JP" altLang="en-US" sz="2400" dirty="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fast		</a:t>
            </a:r>
            <a:r>
              <a:rPr kumimoji="1" lang="ja-JP" altLang="en-US" sz="2400" dirty="0">
                <a:solidFill>
                  <a:schemeClr val="tx1"/>
                </a:solidFill>
              </a:rPr>
              <a:t>兄は</a:t>
            </a:r>
            <a:r>
              <a:rPr kumimoji="1" lang="ja-JP" altLang="en-US" sz="2400">
                <a:solidFill>
                  <a:schemeClr val="tx1"/>
                </a:solidFill>
              </a:rPr>
              <a:t>子どものときから</a:t>
            </a:r>
            <a:r>
              <a:rPr kumimoji="1" lang="ja-JP" altLang="en-US" sz="2400" dirty="0">
                <a:solidFill>
                  <a:schemeClr val="tx1"/>
                </a:solidFill>
              </a:rPr>
              <a:t>足が</a:t>
            </a:r>
            <a:r>
              <a:rPr kumimoji="1" lang="ja-JP" altLang="en-US" sz="2400" b="1">
                <a:solidFill>
                  <a:schemeClr val="tx1"/>
                </a:solidFill>
              </a:rPr>
              <a:t>速い</a:t>
            </a:r>
            <a:r>
              <a:rPr kumimoji="1" lang="ja-JP" altLang="en-US" sz="2400">
                <a:solidFill>
                  <a:schemeClr val="tx1"/>
                </a:solidFill>
              </a:rPr>
              <a:t>。／</a:t>
            </a:r>
            <a:r>
              <a:rPr kumimoji="1" lang="ja-JP" altLang="en-US" sz="2400" b="1">
                <a:solidFill>
                  <a:schemeClr val="tx1"/>
                </a:solidFill>
              </a:rPr>
              <a:t>速くて</a:t>
            </a:r>
            <a:r>
              <a:rPr kumimoji="1" lang="ja-JP" altLang="en-US" sz="2400">
                <a:solidFill>
                  <a:schemeClr val="tx1"/>
                </a:solidFill>
              </a:rPr>
              <a:t>わかりません。ゆっくり話してください。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7651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4574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7275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498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4766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2387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305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958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5632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7428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20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5388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7453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速達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はいくらかかります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高速バス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で東京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とうきょう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へ行きます。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兄は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子どものときから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足が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速い。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63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fast, quick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8499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ソク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速達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そくたつ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express mail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高速バス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こうそくばす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expressway bus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はや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速い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はやい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fast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3074" name="Picture 2">
            <a:extLst>
              <a:ext uri="{FF2B5EF4-FFF2-40B4-BE49-F238E27FC236}">
                <a16:creationId xmlns:a16="http://schemas.microsoft.com/office/drawing/2014/main" id="{67B259E8-9538-4C3B-863E-AA54DF6D7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6008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2022-09-13T23:54:47Z</dcterms:created>
  <dcterms:modified xsi:type="dcterms:W3CDTF">2022-09-13T23:55:27Z</dcterms:modified>
</cp:coreProperties>
</file>