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4354"/>
  </p:normalViewPr>
  <p:slideViewPr>
    <p:cSldViewPr snapToGrid="0">
      <p:cViewPr varScale="1">
        <p:scale>
          <a:sx n="52" d="100"/>
          <a:sy n="52" d="100"/>
        </p:scale>
        <p:origin x="34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78CF4E-77A2-F548-B999-2D2DF740D02B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C277E9-8BC4-1945-A570-6B5D939BC0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0521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特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特に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特別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別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特急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急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特色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色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特徴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徴</a:t>
            </a:r>
            <a:r>
              <a:rPr kumimoji="1" lang="en-US" altLang="ja-JP" baseline="0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独特</a:t>
            </a:r>
            <a:r>
              <a:rPr kumimoji="1" lang="ja-JP" altLang="en-US" baseline="-25000"/>
              <a:t>の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独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特に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とくに</a:t>
            </a:r>
            <a:r>
              <a:rPr kumimoji="1" lang="en-US" altLang="ja-JP" baseline="0" dirty="0"/>
              <a:t>	especially		</a:t>
            </a:r>
            <a:r>
              <a:rPr kumimoji="1" lang="ja-JP" altLang="en-US" baseline="0"/>
              <a:t>山本さんは肉が好きです。</a:t>
            </a:r>
            <a:r>
              <a:rPr kumimoji="1" lang="ja-JP" altLang="en-US" b="1" baseline="0"/>
              <a:t>特に</a:t>
            </a:r>
            <a:r>
              <a:rPr kumimoji="1" lang="ja-JP" altLang="en-US" baseline="0"/>
              <a:t>牛肉が好きです。／</a:t>
            </a:r>
            <a:r>
              <a:rPr kumimoji="1" lang="ja-JP" altLang="en-US" b="1" baseline="0"/>
              <a:t>特に</a:t>
            </a:r>
            <a:r>
              <a:rPr kumimoji="1" lang="ja-JP" altLang="en-US" baseline="0"/>
              <a:t>きらいな物はありません。何でも食べます。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特別</a:t>
            </a:r>
            <a:r>
              <a:rPr kumimoji="1" lang="ja-JP" altLang="en-US" baseline="-25000"/>
              <a:t>な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とくべつ</a:t>
            </a:r>
            <a:r>
              <a:rPr kumimoji="1" lang="en-US" altLang="ja-JP" baseline="0" dirty="0"/>
              <a:t>	special		</a:t>
            </a:r>
            <a:r>
              <a:rPr kumimoji="1" lang="ja-JP" altLang="en-US" baseline="0"/>
              <a:t>今日は</a:t>
            </a:r>
            <a:r>
              <a:rPr kumimoji="1" lang="ja-JP" altLang="en-US" b="1" baseline="0"/>
              <a:t>特別</a:t>
            </a:r>
            <a:r>
              <a:rPr kumimoji="1" lang="ja-JP" altLang="en-US" baseline="0"/>
              <a:t>な日です。／いつもお世話</a:t>
            </a:r>
            <a:r>
              <a:rPr kumimoji="1" lang="en-US" altLang="ja-JP" baseline="0" dirty="0"/>
              <a:t>(</a:t>
            </a:r>
            <a:r>
              <a:rPr kumimoji="1" lang="ja-JP" altLang="en-US" baseline="0"/>
              <a:t>せわ</a:t>
            </a:r>
            <a:r>
              <a:rPr kumimoji="1" lang="en-US" altLang="ja-JP" baseline="0" dirty="0"/>
              <a:t>)</a:t>
            </a:r>
            <a:r>
              <a:rPr kumimoji="1" lang="ja-JP" altLang="en-US" baseline="0"/>
              <a:t>になっているので、</a:t>
            </a:r>
            <a:r>
              <a:rPr kumimoji="1" lang="ja-JP" altLang="en-US" b="1" baseline="0"/>
              <a:t>特別</a:t>
            </a:r>
            <a:r>
              <a:rPr kumimoji="1" lang="ja-JP" altLang="en-US" baseline="0"/>
              <a:t>にサービスします。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特急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とっきゅう</a:t>
            </a:r>
            <a:r>
              <a:rPr kumimoji="1" lang="en-US" altLang="ja-JP" baseline="0" dirty="0"/>
              <a:t>	limited express	</a:t>
            </a:r>
            <a:r>
              <a:rPr kumimoji="1" lang="ja-JP" altLang="en-US" baseline="0"/>
              <a:t>次の</a:t>
            </a:r>
            <a:r>
              <a:rPr kumimoji="1" lang="ja-JP" altLang="en-US" b="1" baseline="0"/>
              <a:t>特急</a:t>
            </a:r>
            <a:r>
              <a:rPr kumimoji="1" lang="ja-JP" altLang="en-US" baseline="0"/>
              <a:t>のほうが早く着きます。／この電車は</a:t>
            </a:r>
            <a:r>
              <a:rPr kumimoji="1" lang="ja-JP" altLang="en-US" b="1" baseline="0"/>
              <a:t>特急</a:t>
            </a:r>
            <a:r>
              <a:rPr kumimoji="1" lang="ja-JP" altLang="en-US" baseline="0"/>
              <a:t>なので、西山駅には止まりません。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特色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とくしょく</a:t>
            </a:r>
            <a:r>
              <a:rPr kumimoji="1" lang="en-US" altLang="ja-JP" baseline="0" dirty="0"/>
              <a:t>	characteristic	</a:t>
            </a:r>
            <a:r>
              <a:rPr kumimoji="1" lang="ja-JP" altLang="en-US" baseline="0"/>
              <a:t>この学校の</a:t>
            </a:r>
            <a:r>
              <a:rPr kumimoji="1" lang="ja-JP" altLang="en-US" b="1" baseline="0"/>
              <a:t>特色</a:t>
            </a:r>
            <a:r>
              <a:rPr kumimoji="1" lang="ja-JP" altLang="en-US" baseline="0"/>
              <a:t>は外国語プログラムです。／</a:t>
            </a:r>
            <a:r>
              <a:rPr kumimoji="1" lang="ja-JP" altLang="en-US" b="1" baseline="0"/>
              <a:t>特色</a:t>
            </a:r>
            <a:r>
              <a:rPr kumimoji="1" lang="ja-JP" altLang="en-US" baseline="0"/>
              <a:t>あるまちづくりを行いたい。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特徴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とくちょう</a:t>
            </a:r>
            <a:r>
              <a:rPr kumimoji="1" lang="en-US" altLang="ja-JP" baseline="0" dirty="0"/>
              <a:t>	characteristic	</a:t>
            </a:r>
            <a:r>
              <a:rPr kumimoji="1" lang="ja-JP" altLang="en-US" baseline="0"/>
              <a:t>富山の雪は、水分が多くて重いのが</a:t>
            </a:r>
            <a:r>
              <a:rPr kumimoji="1" lang="ja-JP" altLang="en-US" b="1" baseline="0"/>
              <a:t>特徴</a:t>
            </a:r>
            <a:r>
              <a:rPr kumimoji="1" lang="ja-JP" altLang="en-US" baseline="0"/>
              <a:t>です。／彼は話し方に</a:t>
            </a:r>
            <a:r>
              <a:rPr kumimoji="1" lang="ja-JP" altLang="en-US" b="1" baseline="0"/>
              <a:t>特徴</a:t>
            </a:r>
            <a:r>
              <a:rPr kumimoji="1" lang="ja-JP" altLang="en-US" baseline="0"/>
              <a:t>があります。／魚はカロリーが低いという</a:t>
            </a:r>
            <a:r>
              <a:rPr kumimoji="1" lang="ja-JP" altLang="en-US" b="1" baseline="0"/>
              <a:t>特徴</a:t>
            </a:r>
            <a:r>
              <a:rPr kumimoji="1" lang="ja-JP" altLang="en-US" baseline="0"/>
              <a:t>があります。／お酒をつくるための米にはどんな</a:t>
            </a:r>
            <a:r>
              <a:rPr kumimoji="1" lang="ja-JP" altLang="en-US" b="1" baseline="0"/>
              <a:t>特徴</a:t>
            </a:r>
            <a:r>
              <a:rPr kumimoji="1" lang="ja-JP" altLang="en-US" baseline="0"/>
              <a:t>がありますか。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独特</a:t>
            </a:r>
            <a:r>
              <a:rPr kumimoji="1" lang="ja-JP" altLang="en-US" baseline="-25000"/>
              <a:t>の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どくとく</a:t>
            </a:r>
            <a:r>
              <a:rPr kumimoji="1" lang="en-US" altLang="ja-JP" baseline="0" dirty="0"/>
              <a:t>	peculiar, unique	</a:t>
            </a:r>
            <a:r>
              <a:rPr kumimoji="1" lang="ja-JP" altLang="en-US" baseline="0"/>
              <a:t>なっとうは</a:t>
            </a:r>
            <a:r>
              <a:rPr kumimoji="1" lang="ja-JP" altLang="en-US" b="1" baseline="0"/>
              <a:t>独特</a:t>
            </a:r>
            <a:r>
              <a:rPr kumimoji="1" lang="ja-JP" altLang="en-US" baseline="0"/>
              <a:t>のにおいがします。／「を」を「小さいお」と言うのは富山</a:t>
            </a:r>
            <a:r>
              <a:rPr kumimoji="1" lang="ja-JP" altLang="en-US" b="1" baseline="0"/>
              <a:t>独特</a:t>
            </a:r>
            <a:r>
              <a:rPr kumimoji="1" lang="ja-JP" altLang="en-US" baseline="0"/>
              <a:t>です。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2741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0796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5802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7871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4627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4928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5857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9820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6336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6775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9724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33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7421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39524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山本さんは肉が好きです。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特に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牛肉が好きです。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今日は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特別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な日です。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この学校の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特色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は外国語プログラムです。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富山の雪は、水分が多くて重いのが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特徴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	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special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トク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特に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とくに</a:t>
                      </a:r>
                      <a:r>
                        <a:rPr kumimoji="1" lang="en-US" altLang="ja-JP" sz="2400" baseline="0" dirty="0"/>
                        <a:t>	especially</a:t>
                      </a:r>
                    </a:p>
                    <a:p>
                      <a:r>
                        <a:rPr kumimoji="1" lang="ja-JP" altLang="en-US" sz="2400" baseline="0"/>
                        <a:t>特別</a:t>
                      </a:r>
                      <a:r>
                        <a:rPr kumimoji="1" lang="ja-JP" altLang="en-US" sz="2400" baseline="-25000"/>
                        <a:t>な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とくべつ</a:t>
                      </a:r>
                      <a:r>
                        <a:rPr kumimoji="1" lang="en-US" altLang="ja-JP" sz="2400" baseline="0" dirty="0"/>
                        <a:t>	special</a:t>
                      </a:r>
                    </a:p>
                    <a:p>
                      <a:r>
                        <a:rPr kumimoji="1" lang="ja-JP" altLang="en-US" sz="2400" baseline="0"/>
                        <a:t>特色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とくしょく</a:t>
                      </a:r>
                      <a:r>
                        <a:rPr kumimoji="1" lang="en-US" altLang="ja-JP" sz="2400" baseline="0" dirty="0"/>
                        <a:t>	characteristic</a:t>
                      </a:r>
                    </a:p>
                    <a:p>
                      <a:r>
                        <a:rPr kumimoji="1" lang="ja-JP" altLang="en-US" sz="2400" baseline="0"/>
                        <a:t>特徴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とくちょう</a:t>
                      </a:r>
                      <a:r>
                        <a:rPr kumimoji="1" lang="en-US" altLang="ja-JP" sz="2400" baseline="0" dirty="0"/>
                        <a:t>	characteristic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01391A2A-B8C7-9144-B365-8CBC205EB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70805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355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2022-09-15T04:49:25Z</dcterms:created>
  <dcterms:modified xsi:type="dcterms:W3CDTF">2022-09-15T04:53:31Z</dcterms:modified>
</cp:coreProperties>
</file>