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5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47959"/>
  </p:normalViewPr>
  <p:slideViewPr>
    <p:cSldViewPr snapToGrid="0">
      <p:cViewPr varScale="1">
        <p:scale>
          <a:sx n="57" d="100"/>
          <a:sy n="57" d="100"/>
        </p:scale>
        <p:origin x="320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8BC38C-470F-8C4C-9DFE-C5B7426917FA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672A1A-581F-8745-A491-50F6C5A393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52713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島</a:t>
            </a:r>
            <a:r>
              <a:rPr kumimoji="1" lang="en-US" altLang="ja-JP" dirty="0"/>
              <a:t>〕N</a:t>
            </a:r>
            <a:r>
              <a:rPr kumimoji="1" lang="en-US" altLang="ja-JP" sz="18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半島</a:t>
            </a:r>
            <a:r>
              <a:rPr kumimoji="1" lang="en-US" altLang="ja-JP" dirty="0"/>
              <a:t>	N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2N3</a:t>
            </a:r>
            <a:r>
              <a:rPr kumimoji="1" lang="en-US" altLang="ja-JP" dirty="0"/>
              <a:t>	〔</a:t>
            </a:r>
            <a:r>
              <a:rPr kumimoji="1" lang="ja-JP" altLang="en-US"/>
              <a:t>半</a:t>
            </a:r>
            <a:r>
              <a:rPr kumimoji="1" lang="en-US" altLang="ja-JP" dirty="0"/>
              <a:t>〕N5</a:t>
            </a:r>
          </a:p>
          <a:p>
            <a:r>
              <a:rPr kumimoji="1" lang="ja-JP" altLang="en-US"/>
              <a:t>島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N4	</a:t>
            </a:r>
            <a:endParaRPr kumimoji="1" lang="en-US" altLang="ja-JP" dirty="0"/>
          </a:p>
          <a:p>
            <a:r>
              <a:rPr kumimoji="1" lang="ja-JP" altLang="en-US"/>
              <a:t>島国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級外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国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〕N5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半島</a:t>
            </a:r>
            <a:r>
              <a:rPr kumimoji="1" lang="ja-JP" altLang="en-US" sz="2400" dirty="0">
                <a:solidFill>
                  <a:schemeClr val="tx1"/>
                </a:solidFill>
              </a:rPr>
              <a:t>	はんとう	</a:t>
            </a:r>
            <a:r>
              <a:rPr kumimoji="1" lang="en-US" altLang="ja-JP" sz="2400" dirty="0">
                <a:solidFill>
                  <a:schemeClr val="tx1"/>
                </a:solidFill>
              </a:rPr>
              <a:t>peninsula		</a:t>
            </a:r>
            <a:r>
              <a:rPr kumimoji="1" lang="ja-JP" altLang="en-US" sz="2400" dirty="0">
                <a:solidFill>
                  <a:schemeClr val="tx1"/>
                </a:solidFill>
              </a:rPr>
              <a:t>能登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のと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半島</a:t>
            </a:r>
            <a:r>
              <a:rPr kumimoji="1" lang="ja-JP" altLang="en-US" sz="2400" dirty="0">
                <a:solidFill>
                  <a:schemeClr val="tx1"/>
                </a:solidFill>
              </a:rPr>
              <a:t>を車で回りました。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島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しま</a:t>
            </a:r>
            <a:r>
              <a:rPr kumimoji="1" lang="en-US" altLang="ja-JP" sz="2400" dirty="0">
                <a:solidFill>
                  <a:schemeClr val="tx1"/>
                </a:solidFill>
              </a:rPr>
              <a:t>	island		</a:t>
            </a:r>
            <a:r>
              <a:rPr kumimoji="1" lang="ja-JP" altLang="en-US" sz="2400" dirty="0">
                <a:solidFill>
                  <a:schemeClr val="tx1"/>
                </a:solidFill>
              </a:rPr>
              <a:t>この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島</a:t>
            </a:r>
            <a:r>
              <a:rPr kumimoji="1" lang="ja-JP" altLang="en-US" sz="2400" dirty="0">
                <a:solidFill>
                  <a:schemeClr val="tx1"/>
                </a:solidFill>
              </a:rPr>
              <a:t>にはいろいろな動物が</a:t>
            </a:r>
            <a:r>
              <a:rPr kumimoji="1" lang="ja-JP" altLang="en-US" sz="2400">
                <a:solidFill>
                  <a:schemeClr val="tx1"/>
                </a:solidFill>
              </a:rPr>
              <a:t>います。／</a:t>
            </a:r>
            <a:r>
              <a:rPr kumimoji="1" lang="ja-JP" altLang="en-US" sz="2400" b="1">
                <a:solidFill>
                  <a:schemeClr val="tx1"/>
                </a:solidFill>
              </a:rPr>
              <a:t>島</a:t>
            </a:r>
            <a:r>
              <a:rPr kumimoji="1" lang="ja-JP" altLang="en-US" sz="2400">
                <a:solidFill>
                  <a:schemeClr val="tx1"/>
                </a:solidFill>
              </a:rPr>
              <a:t>へはフェリーで行くことができます。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島国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しまぐに</a:t>
            </a:r>
            <a:r>
              <a:rPr kumimoji="1" lang="en-US" altLang="ja-JP" sz="2400" dirty="0">
                <a:solidFill>
                  <a:schemeClr val="tx1"/>
                </a:solidFill>
              </a:rPr>
              <a:t>	island</a:t>
            </a:r>
            <a:r>
              <a:rPr kumimoji="1" lang="ja-JP" altLang="en-US" sz="2400" dirty="0">
                <a:solidFill>
                  <a:schemeClr val="tx1"/>
                </a:solidFill>
              </a:rPr>
              <a:t> </a:t>
            </a:r>
            <a:r>
              <a:rPr kumimoji="1" lang="en-US" altLang="ja-JP" sz="2400" dirty="0">
                <a:solidFill>
                  <a:schemeClr val="tx1"/>
                </a:solidFill>
              </a:rPr>
              <a:t>nation		</a:t>
            </a:r>
            <a:r>
              <a:rPr kumimoji="1" lang="ja-JP" altLang="en-US" sz="2400" dirty="0">
                <a:solidFill>
                  <a:schemeClr val="tx1"/>
                </a:solidFill>
              </a:rPr>
              <a:t>日本は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島国</a:t>
            </a:r>
            <a:r>
              <a:rPr kumimoji="1" lang="ja-JP" altLang="en-US" sz="2400">
                <a:solidFill>
                  <a:schemeClr val="tx1"/>
                </a:solidFill>
              </a:rPr>
              <a:t>です。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50875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7615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0255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8440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5881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8918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3507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6876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1600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2542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644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2524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9199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能登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のと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)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半島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を車で回りました。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島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にはいろいろな動物がいます。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日本は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島国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0631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island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2801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トウ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半島	</a:t>
                      </a:r>
                      <a:r>
                        <a:rPr kumimoji="1" lang="ja-JP" altLang="ja-JP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はんとう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peninsula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しま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島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ja-JP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しま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ja-JP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island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島国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ja-JP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しまぐに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island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nation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Picture 16">
            <a:extLst>
              <a:ext uri="{FF2B5EF4-FFF2-40B4-BE49-F238E27FC236}">
                <a16:creationId xmlns:a16="http://schemas.microsoft.com/office/drawing/2014/main" id="{BF6C125E-7035-4E08-BF9E-9DF386CF2D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50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998199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151</Words>
  <Application>Microsoft Macintosh PowerPoint</Application>
  <PresentationFormat>ワイド画面</PresentationFormat>
  <Paragraphs>22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2022-09-14T08:27:40Z</dcterms:created>
  <dcterms:modified xsi:type="dcterms:W3CDTF">2022-09-14T08:28:03Z</dcterms:modified>
</cp:coreProperties>
</file>