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055"/>
  </p:normalViewPr>
  <p:slideViewPr>
    <p:cSldViewPr snapToGrid="0">
      <p:cViewPr varScale="1">
        <p:scale>
          <a:sx n="77" d="100"/>
          <a:sy n="77" d="100"/>
        </p:scale>
        <p:origin x="2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88623-ED5D-8A4F-BD0C-13C3DF4BA26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10188-E68F-D640-A4CF-C6FD1394B2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451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通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交通</a:t>
            </a:r>
            <a:r>
              <a:rPr kumimoji="1" lang="en-US" altLang="ja-JP" dirty="0"/>
              <a:t>	N4	〔</a:t>
            </a:r>
            <a:r>
              <a:rPr kumimoji="1" lang="ja-JP" altLang="en-US"/>
              <a:t>交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普通</a:t>
            </a:r>
            <a:r>
              <a:rPr kumimoji="1" lang="en-US" altLang="ja-JP" dirty="0"/>
              <a:t>	N4	〔</a:t>
            </a:r>
            <a:r>
              <a:rPr kumimoji="1" lang="ja-JP" altLang="en-US"/>
              <a:t>普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通学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  <a:endParaRPr kumimoji="1" lang="en-US" altLang="ja-JP" sz="1200" baseline="-250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通行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行</a:t>
            </a:r>
            <a:r>
              <a:rPr kumimoji="1" lang="en-US" altLang="ja-JP" dirty="0"/>
              <a:t>〕N5</a:t>
            </a:r>
            <a:endParaRPr kumimoji="1" lang="en-US" altLang="ja-JP" sz="1200" baseline="-25000" dirty="0">
              <a:solidFill>
                <a:schemeClr val="tx1"/>
              </a:solidFill>
            </a:endParaRPr>
          </a:p>
          <a:p>
            <a:r>
              <a:rPr kumimoji="1" lang="ja-JP" altLang="en-US" sz="1200">
                <a:solidFill>
                  <a:schemeClr val="tx1"/>
                </a:solidFill>
              </a:rPr>
              <a:t>通勤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勤</a:t>
            </a:r>
            <a:r>
              <a:rPr kumimoji="1" lang="en-US" altLang="ja-JP" dirty="0"/>
              <a:t>〕N2N3</a:t>
            </a:r>
            <a:endParaRPr kumimoji="1" lang="en-US" altLang="ja-JP" sz="1200" baseline="-25000" dirty="0">
              <a:solidFill>
                <a:schemeClr val="tx1"/>
              </a:solidFill>
            </a:endParaRPr>
          </a:p>
          <a:p>
            <a:r>
              <a:rPr kumimoji="1" lang="ja-JP" altLang="en-US"/>
              <a:t>通帳</a:t>
            </a:r>
            <a:r>
              <a:rPr kumimoji="1" lang="en-US" altLang="ja-JP" dirty="0"/>
              <a:t>	N2N3	〔</a:t>
            </a:r>
            <a:r>
              <a:rPr kumimoji="1" lang="ja-JP" altLang="en-US"/>
              <a:t>帳</a:t>
            </a:r>
            <a:r>
              <a:rPr kumimoji="1" lang="en-US" altLang="ja-JP" dirty="0"/>
              <a:t>〕N1</a:t>
            </a:r>
          </a:p>
          <a:p>
            <a:r>
              <a:rPr kumimoji="1" lang="ja-JP" altLang="en-US"/>
              <a:t>通路</a:t>
            </a:r>
            <a:r>
              <a:rPr kumimoji="1" lang="en-US" altLang="ja-JP" dirty="0"/>
              <a:t>	N2N3	〔</a:t>
            </a:r>
            <a:r>
              <a:rPr kumimoji="1" lang="ja-JP" altLang="en-US"/>
              <a:t>路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不通</a:t>
            </a:r>
            <a:r>
              <a:rPr kumimoji="1" lang="en-US" altLang="ja-JP" dirty="0"/>
              <a:t>	N2N3	〔</a:t>
            </a:r>
            <a:r>
              <a:rPr kumimoji="1" lang="ja-JP" altLang="en-US"/>
              <a:t>不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通る</a:t>
            </a:r>
            <a:r>
              <a:rPr kumimoji="1" lang="en-US" altLang="ja-JP" dirty="0"/>
              <a:t>	N4</a:t>
            </a:r>
          </a:p>
          <a:p>
            <a:r>
              <a:rPr kumimoji="1" lang="ja-JP" altLang="en-US"/>
              <a:t>通す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通う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交通</a:t>
            </a:r>
            <a:r>
              <a:rPr kumimoji="1" lang="ja-JP" altLang="en-US" sz="2400" dirty="0">
                <a:solidFill>
                  <a:schemeClr val="tx1"/>
                </a:solidFill>
              </a:rPr>
              <a:t>	こうつう	</a:t>
            </a:r>
            <a:r>
              <a:rPr kumimoji="1" lang="en-US" altLang="ja-JP" sz="2400" dirty="0">
                <a:solidFill>
                  <a:schemeClr val="tx1"/>
                </a:solidFill>
              </a:rPr>
              <a:t>traffic	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交通</a:t>
            </a:r>
            <a:r>
              <a:rPr kumimoji="1" lang="ja-JP" altLang="en-US" sz="2400" dirty="0">
                <a:solidFill>
                  <a:schemeClr val="tx1"/>
                </a:solidFill>
              </a:rPr>
              <a:t>が便利</a:t>
            </a:r>
            <a:r>
              <a:rPr kumimoji="1" lang="ja-JP" altLang="en-US" sz="2400">
                <a:solidFill>
                  <a:schemeClr val="tx1"/>
                </a:solidFill>
              </a:rPr>
              <a:t>です。／林さん、</a:t>
            </a:r>
            <a:r>
              <a:rPr kumimoji="1" lang="ja-JP" altLang="en-US" sz="2400" b="1">
                <a:solidFill>
                  <a:schemeClr val="tx1"/>
                </a:solidFill>
              </a:rPr>
              <a:t>交通</a:t>
            </a:r>
            <a:r>
              <a:rPr kumimoji="1" lang="ja-JP" altLang="en-US" sz="2400">
                <a:solidFill>
                  <a:schemeClr val="tx1"/>
                </a:solidFill>
              </a:rPr>
              <a:t>事故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じこ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で入院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にゅういん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しているそうです。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普通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ふつう</a:t>
            </a:r>
            <a:r>
              <a:rPr kumimoji="1" lang="en-US" altLang="ja-JP" sz="2400" dirty="0">
                <a:solidFill>
                  <a:schemeClr val="tx1"/>
                </a:solidFill>
              </a:rPr>
              <a:t>	ordinarily, normally 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普通</a:t>
            </a:r>
            <a:r>
              <a:rPr kumimoji="1" lang="ja-JP" altLang="en-US" sz="2400" dirty="0">
                <a:solidFill>
                  <a:schemeClr val="tx1"/>
                </a:solidFill>
              </a:rPr>
              <a:t>はじてんしゃで大学へ来ますが、今日は雨なので、バスで来ました。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通学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つうがく</a:t>
            </a:r>
            <a:r>
              <a:rPr kumimoji="1" lang="en-US" altLang="ja-JP" sz="2400" dirty="0">
                <a:solidFill>
                  <a:schemeClr val="tx1"/>
                </a:solidFill>
              </a:rPr>
              <a:t>	commuting (to school)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通学</a:t>
            </a:r>
            <a:r>
              <a:rPr kumimoji="1" lang="ja-JP" altLang="en-US" sz="2400" dirty="0">
                <a:solidFill>
                  <a:schemeClr val="tx1"/>
                </a:solidFill>
              </a:rPr>
              <a:t>にどのぐらい時間がかかります</a:t>
            </a:r>
            <a:r>
              <a:rPr kumimoji="1" lang="ja-JP" altLang="en-US" sz="2400">
                <a:solidFill>
                  <a:schemeClr val="tx1"/>
                </a:solidFill>
              </a:rPr>
              <a:t>か。／バスで</a:t>
            </a:r>
            <a:r>
              <a:rPr kumimoji="1" lang="ja-JP" altLang="en-US" sz="2400" b="1">
                <a:solidFill>
                  <a:schemeClr val="tx1"/>
                </a:solidFill>
              </a:rPr>
              <a:t>通学</a:t>
            </a:r>
            <a:r>
              <a:rPr kumimoji="1" lang="ja-JP" altLang="en-US" sz="2400">
                <a:solidFill>
                  <a:schemeClr val="tx1"/>
                </a:solidFill>
              </a:rPr>
              <a:t>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通行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つうこう</a:t>
            </a:r>
            <a:r>
              <a:rPr kumimoji="1" lang="en-US" altLang="ja-JP" sz="2400" dirty="0">
                <a:solidFill>
                  <a:schemeClr val="tx1"/>
                </a:solidFill>
              </a:rPr>
              <a:t>	passing through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この道は車は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通行</a:t>
            </a:r>
            <a:r>
              <a:rPr kumimoji="1" lang="ja-JP" altLang="en-US" sz="2400">
                <a:solidFill>
                  <a:schemeClr val="tx1"/>
                </a:solidFill>
              </a:rPr>
              <a:t>できません。／歩行者は右側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みぎがわ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b="1">
                <a:solidFill>
                  <a:schemeClr val="tx1"/>
                </a:solidFill>
              </a:rPr>
              <a:t>通行</a:t>
            </a:r>
            <a:r>
              <a:rPr kumimoji="1" lang="ja-JP" altLang="en-US" sz="2400">
                <a:solidFill>
                  <a:schemeClr val="tx1"/>
                </a:solidFill>
              </a:rPr>
              <a:t>してください。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通勤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つうきん</a:t>
            </a:r>
            <a:r>
              <a:rPr kumimoji="1" lang="en-US" altLang="ja-JP" sz="2400" dirty="0">
                <a:solidFill>
                  <a:schemeClr val="tx1"/>
                </a:solidFill>
              </a:rPr>
              <a:t>	commuting (to work)		</a:t>
            </a:r>
            <a:r>
              <a:rPr kumimoji="1" lang="ja-JP" altLang="en-US" sz="2400" dirty="0">
                <a:solidFill>
                  <a:schemeClr val="tx1"/>
                </a:solidFill>
              </a:rPr>
              <a:t>父は電車で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通勤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います。／ひっこして</a:t>
            </a:r>
            <a:r>
              <a:rPr kumimoji="1" lang="ja-JP" altLang="en-US" sz="2400" b="1">
                <a:solidFill>
                  <a:schemeClr val="tx1"/>
                </a:solidFill>
              </a:rPr>
              <a:t>通勤</a:t>
            </a:r>
            <a:r>
              <a:rPr kumimoji="1" lang="ja-JP" altLang="en-US" sz="2400">
                <a:solidFill>
                  <a:schemeClr val="tx1"/>
                </a:solidFill>
              </a:rPr>
              <a:t>が楽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らく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になりました。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通帳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つうちょう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bankbook, passbook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通帳</a:t>
            </a:r>
            <a:r>
              <a:rPr kumimoji="1" lang="ja-JP" altLang="en-US" sz="2400" dirty="0">
                <a:solidFill>
                  <a:schemeClr val="tx1"/>
                </a:solidFill>
              </a:rPr>
              <a:t>に口座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こうざ</a:t>
            </a:r>
            <a:r>
              <a:rPr kumimoji="1" lang="en-US" altLang="ja-JP" sz="2400" dirty="0">
                <a:solidFill>
                  <a:schemeClr val="tx1"/>
                </a:solidFill>
              </a:rPr>
              <a:t>: bank account)</a:t>
            </a:r>
            <a:r>
              <a:rPr kumimoji="1" lang="ja-JP" altLang="en-US" sz="2400" dirty="0">
                <a:solidFill>
                  <a:schemeClr val="tx1"/>
                </a:solidFill>
              </a:rPr>
              <a:t>の番号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ばんごう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が書いてあります。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通路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つうろ</a:t>
            </a:r>
            <a:r>
              <a:rPr kumimoji="1" lang="en-US" altLang="ja-JP" sz="2400" dirty="0">
                <a:solidFill>
                  <a:schemeClr val="tx1"/>
                </a:solidFill>
              </a:rPr>
              <a:t>	aisle		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あぶないですから、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通路</a:t>
            </a:r>
            <a:r>
              <a:rPr kumimoji="1" lang="ja-JP" altLang="en-US" sz="2400" dirty="0">
                <a:solidFill>
                  <a:schemeClr val="tx1"/>
                </a:solidFill>
              </a:rPr>
              <a:t>に物をおかないでください。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不通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ふつう</a:t>
            </a:r>
            <a:r>
              <a:rPr kumimoji="1" lang="en-US" altLang="ja-JP" sz="2400" dirty="0">
                <a:solidFill>
                  <a:schemeClr val="tx1"/>
                </a:solidFill>
              </a:rPr>
              <a:t>	stoppage (of traffic), disconnect	</a:t>
            </a:r>
            <a:r>
              <a:rPr kumimoji="1" lang="ja-JP" altLang="en-US" sz="2400" dirty="0">
                <a:solidFill>
                  <a:schemeClr val="tx1"/>
                </a:solidFill>
              </a:rPr>
              <a:t>地震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じしん</a:t>
            </a:r>
            <a:r>
              <a:rPr kumimoji="1" lang="en-US" altLang="ja-JP" sz="2400" dirty="0">
                <a:solidFill>
                  <a:schemeClr val="tx1"/>
                </a:solidFill>
              </a:rPr>
              <a:t>: earthquake)</a:t>
            </a:r>
            <a:r>
              <a:rPr kumimoji="1" lang="ja-JP" altLang="en-US" sz="2400" dirty="0">
                <a:solidFill>
                  <a:schemeClr val="tx1"/>
                </a:solidFill>
              </a:rPr>
              <a:t>の後、電話が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不通</a:t>
            </a:r>
            <a:r>
              <a:rPr kumimoji="1" lang="ja-JP" altLang="en-US" sz="2400" dirty="0">
                <a:solidFill>
                  <a:schemeClr val="tx1"/>
                </a:solidFill>
              </a:rPr>
              <a:t>になった。／雪で国道が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不通</a:t>
            </a:r>
            <a:r>
              <a:rPr kumimoji="1" lang="ja-JP" altLang="en-US" sz="2400" dirty="0">
                <a:solidFill>
                  <a:schemeClr val="tx1"/>
                </a:solidFill>
              </a:rPr>
              <a:t>になりました。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通る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とおる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pass through		</a:t>
            </a:r>
            <a:r>
              <a:rPr kumimoji="1" lang="ja-JP" altLang="en-US" sz="2400" dirty="0">
                <a:solidFill>
                  <a:schemeClr val="tx1"/>
                </a:solidFill>
              </a:rPr>
              <a:t>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えき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へ行くとき、図書館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としょかん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の前を</a:t>
            </a:r>
            <a:r>
              <a:rPr kumimoji="1" lang="ja-JP" altLang="en-US" sz="2400" b="1">
                <a:solidFill>
                  <a:schemeClr val="tx1"/>
                </a:solidFill>
              </a:rPr>
              <a:t>通ります</a:t>
            </a:r>
            <a:r>
              <a:rPr kumimoji="1" lang="ja-JP" altLang="en-US" sz="2400">
                <a:solidFill>
                  <a:schemeClr val="tx1"/>
                </a:solidFill>
              </a:rPr>
              <a:t>。／この道はスーパーへ行くとき、</a:t>
            </a:r>
            <a:r>
              <a:rPr kumimoji="1" lang="ja-JP" altLang="en-US" sz="2400" b="1">
                <a:solidFill>
                  <a:schemeClr val="tx1"/>
                </a:solidFill>
              </a:rPr>
              <a:t>通ります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通す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とおす</a:t>
            </a:r>
            <a:r>
              <a:rPr kumimoji="1" lang="en-US" altLang="ja-JP" sz="2400" dirty="0">
                <a:solidFill>
                  <a:schemeClr val="tx1"/>
                </a:solidFill>
              </a:rPr>
              <a:t>	to let somebody pass, to let something through</a:t>
            </a:r>
            <a:r>
              <a:rPr kumimoji="1" lang="ja-JP" altLang="en-US" sz="2400" dirty="0">
                <a:solidFill>
                  <a:schemeClr val="tx1"/>
                </a:solidFill>
              </a:rPr>
              <a:t>　すみません！ちょっと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通して</a:t>
            </a:r>
            <a:r>
              <a:rPr kumimoji="1" lang="ja-JP" altLang="en-US" sz="2400" dirty="0">
                <a:solidFill>
                  <a:schemeClr val="tx1"/>
                </a:solidFill>
              </a:rPr>
              <a:t>ください。／このあな</a:t>
            </a:r>
            <a:r>
              <a:rPr kumimoji="1" lang="en-US" altLang="ja-JP" sz="2400" dirty="0">
                <a:solidFill>
                  <a:schemeClr val="tx1"/>
                </a:solidFill>
              </a:rPr>
              <a:t>(hole)</a:t>
            </a:r>
            <a:r>
              <a:rPr kumimoji="1" lang="ja-JP" altLang="en-US" sz="2400" dirty="0">
                <a:solidFill>
                  <a:schemeClr val="tx1"/>
                </a:solidFill>
              </a:rPr>
              <a:t>にひも</a:t>
            </a:r>
            <a:r>
              <a:rPr kumimoji="1" lang="en-US" altLang="ja-JP" sz="2400" dirty="0">
                <a:solidFill>
                  <a:schemeClr val="tx1"/>
                </a:solidFill>
              </a:rPr>
              <a:t>(string)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通して</a:t>
            </a:r>
            <a:r>
              <a:rPr kumimoji="1" lang="ja-JP" altLang="en-US" sz="2400" dirty="0">
                <a:solidFill>
                  <a:schemeClr val="tx1"/>
                </a:solidFill>
              </a:rPr>
              <a:t>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通う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かよう</a:t>
            </a:r>
            <a:r>
              <a:rPr kumimoji="1" lang="en-US" altLang="ja-JP" sz="2400" dirty="0">
                <a:solidFill>
                  <a:schemeClr val="tx1"/>
                </a:solidFill>
              </a:rPr>
              <a:t>	to commute, to go to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バス</a:t>
            </a:r>
            <a:r>
              <a:rPr kumimoji="1" lang="ja-JP" altLang="en-US" sz="2400" dirty="0">
                <a:solidFill>
                  <a:schemeClr val="tx1"/>
                </a:solidFill>
              </a:rPr>
              <a:t>で大学に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通って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います。／２人はおなじ高校に</a:t>
            </a:r>
            <a:r>
              <a:rPr kumimoji="1" lang="ja-JP" altLang="en-US" sz="2400" b="1">
                <a:solidFill>
                  <a:schemeClr val="tx1"/>
                </a:solidFill>
              </a:rPr>
              <a:t>通って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15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920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85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58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14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10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61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816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50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41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47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45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3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交通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が便利です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へ行くとき、図書館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としょかん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の前を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すみません！ちょっと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バスで大学に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通って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305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pass, commute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ツウ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交通		こうつう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traffic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通る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とおる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pass through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通す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とおす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let somebody pass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通う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かよう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commute. to go to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D4B59B9C-C44D-4A6E-840F-8FAFCB5AB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904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</Words>
  <Application>Microsoft Macintosh PowerPoint</Application>
  <PresentationFormat>ワイド画面</PresentationFormat>
  <Paragraphs>42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2022-09-14T03:14:01Z</dcterms:created>
  <dcterms:modified xsi:type="dcterms:W3CDTF">2022-09-14T03:14:28Z</dcterms:modified>
</cp:coreProperties>
</file>