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517"/>
  </p:normalViewPr>
  <p:slideViewPr>
    <p:cSldViewPr snapToGrid="0">
      <p:cViewPr varScale="1">
        <p:scale>
          <a:sx n="64" d="100"/>
          <a:sy n="64" d="100"/>
        </p:scale>
        <p:origin x="29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95401-92B2-C447-8524-39DF38FF01E0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658B3-78C0-AC4E-BC0B-9B4106855F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02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座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座席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席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正座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正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星座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星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座る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座席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ざせき</a:t>
            </a:r>
            <a:r>
              <a:rPr kumimoji="1" lang="en-US" altLang="ja-JP" baseline="0" dirty="0"/>
              <a:t>	seat			</a:t>
            </a:r>
            <a:r>
              <a:rPr kumimoji="1" lang="ja-JP" altLang="en-US" baseline="0"/>
              <a:t>ホールの</a:t>
            </a:r>
            <a:r>
              <a:rPr kumimoji="1" lang="ja-JP" altLang="en-US" b="1" baseline="0"/>
              <a:t>座席</a:t>
            </a:r>
            <a:r>
              <a:rPr kumimoji="1" lang="ja-JP" altLang="en-US" baseline="0"/>
              <a:t>の数は</a:t>
            </a:r>
            <a:r>
              <a:rPr kumimoji="1" lang="en-US" altLang="ja-JP" baseline="0" dirty="0"/>
              <a:t>1500</a:t>
            </a:r>
            <a:r>
              <a:rPr kumimoji="1" lang="ja-JP" altLang="en-US" baseline="0"/>
              <a:t>です。／ここをクリックすると、</a:t>
            </a:r>
            <a:r>
              <a:rPr kumimoji="1" lang="ja-JP" altLang="en-US" b="1" baseline="0"/>
              <a:t>座席</a:t>
            </a:r>
            <a:r>
              <a:rPr kumimoji="1" lang="ja-JP" altLang="en-US" baseline="0"/>
              <a:t>表が見られます。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正座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せいざ</a:t>
            </a:r>
            <a:r>
              <a:rPr kumimoji="1" lang="en-US" altLang="ja-JP" baseline="0" dirty="0"/>
              <a:t>	to sit on one’s heels		</a:t>
            </a:r>
            <a:r>
              <a:rPr kumimoji="1" lang="ja-JP" altLang="en-US" b="1" baseline="0"/>
              <a:t>正座</a:t>
            </a:r>
            <a:r>
              <a:rPr kumimoji="1" lang="ja-JP" altLang="en-US" baseline="0"/>
              <a:t>すると、足が痛いです。／</a:t>
            </a:r>
            <a:r>
              <a:rPr kumimoji="1" lang="ja-JP" altLang="en-US" b="1" baseline="0"/>
              <a:t>正座</a:t>
            </a:r>
            <a:r>
              <a:rPr kumimoji="1" lang="ja-JP" altLang="en-US" baseline="0"/>
              <a:t>できますか。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星座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せいざ</a:t>
            </a:r>
            <a:r>
              <a:rPr kumimoji="1" lang="en-US" altLang="ja-JP" baseline="0" dirty="0"/>
              <a:t>	constellation, sign of the zodiac	</a:t>
            </a:r>
            <a:r>
              <a:rPr kumimoji="1" lang="ja-JP" altLang="en-US" baseline="0"/>
              <a:t>オリオン座は冬の</a:t>
            </a:r>
            <a:r>
              <a:rPr kumimoji="1" lang="ja-JP" altLang="en-US" b="1" baseline="0"/>
              <a:t>星座</a:t>
            </a:r>
            <a:r>
              <a:rPr kumimoji="1" lang="ja-JP" altLang="en-US" b="0" baseline="0"/>
              <a:t>で</a:t>
            </a:r>
            <a:r>
              <a:rPr kumimoji="1" lang="ja-JP" altLang="en-US" baseline="0"/>
              <a:t>す。／８月１日生まれで、</a:t>
            </a:r>
            <a:r>
              <a:rPr kumimoji="1" lang="ja-JP" altLang="en-US" b="1" baseline="0"/>
              <a:t>星座</a:t>
            </a:r>
            <a:r>
              <a:rPr kumimoji="1" lang="ja-JP" altLang="en-US" baseline="0"/>
              <a:t>はしし</a:t>
            </a:r>
            <a:r>
              <a:rPr kumimoji="1" lang="ja-JP" altLang="en-US" b="1" baseline="0"/>
              <a:t>座</a:t>
            </a:r>
            <a:r>
              <a:rPr kumimoji="1" lang="ja-JP" altLang="en-US" baseline="0"/>
              <a:t>です。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座る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すわる</a:t>
            </a:r>
            <a:r>
              <a:rPr kumimoji="1" lang="en-US" altLang="ja-JP" baseline="0" dirty="0"/>
              <a:t>	to sit			</a:t>
            </a:r>
            <a:r>
              <a:rPr kumimoji="1" lang="ja-JP" altLang="en-US" baseline="0"/>
              <a:t>となりに</a:t>
            </a:r>
            <a:r>
              <a:rPr kumimoji="1" lang="ja-JP" altLang="en-US" b="1" baseline="0"/>
              <a:t>座って</a:t>
            </a:r>
            <a:r>
              <a:rPr kumimoji="1" lang="ja-JP" altLang="en-US" baseline="0"/>
              <a:t>もいいですか。／</a:t>
            </a:r>
            <a:r>
              <a:rPr kumimoji="1" lang="ja-JP" altLang="en-US" sz="1200"/>
              <a:t>前のほうに</a:t>
            </a:r>
            <a:r>
              <a:rPr kumimoji="1" lang="ja-JP" altLang="en-US" sz="1200" b="1"/>
              <a:t>座って</a:t>
            </a:r>
            <a:r>
              <a:rPr kumimoji="1" lang="ja-JP" altLang="en-US" sz="1200"/>
              <a:t>ください。</a:t>
            </a:r>
            <a:r>
              <a:rPr kumimoji="1" lang="ja-JP" altLang="en-US" baseline="0"/>
              <a:t>／危ないので、立たないで、</a:t>
            </a:r>
            <a:r>
              <a:rPr kumimoji="1" lang="ja-JP" altLang="en-US" b="1" baseline="0"/>
              <a:t>座って</a:t>
            </a:r>
            <a:r>
              <a:rPr kumimoji="1" lang="ja-JP" altLang="en-US" baseline="0"/>
              <a:t>ください。／</a:t>
            </a:r>
            <a:r>
              <a:rPr kumimoji="1" lang="ja-JP" altLang="en-US" b="1" baseline="0"/>
              <a:t>座って</a:t>
            </a:r>
            <a:r>
              <a:rPr kumimoji="1" lang="ja-JP" altLang="en-US" baseline="0"/>
              <a:t>いるときはシートベルトをしてください。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154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835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441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64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47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64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99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079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64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75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287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77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ホールの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座席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の数は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1500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正座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すると、足が痛いです。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となりに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座って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前のほうに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座って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seat, sit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ザ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座席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ざせき</a:t>
                      </a:r>
                      <a:r>
                        <a:rPr kumimoji="1" lang="en-US" altLang="ja-JP" sz="2400" baseline="0" dirty="0"/>
                        <a:t>	seat</a:t>
                      </a:r>
                    </a:p>
                    <a:p>
                      <a:r>
                        <a:rPr kumimoji="1" lang="ja-JP" altLang="en-US" sz="2400" baseline="0"/>
                        <a:t>正座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せいざ</a:t>
                      </a:r>
                      <a:r>
                        <a:rPr kumimoji="1" lang="en-US" altLang="ja-JP" sz="2400" baseline="0" dirty="0"/>
                        <a:t>	to sit on one’s heels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座る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すわる</a:t>
                      </a:r>
                      <a:r>
                        <a:rPr kumimoji="1" lang="en-US" altLang="ja-JP" sz="2400" baseline="0" dirty="0"/>
                        <a:t>	to sit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4" name="図 13">
            <a:extLst>
              <a:ext uri="{FF2B5EF4-FFF2-40B4-BE49-F238E27FC236}">
                <a16:creationId xmlns:a16="http://schemas.microsoft.com/office/drawing/2014/main" id="{DA40DA6C-3C1E-ED44-B14F-8890B41E0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952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243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2022-08-23T01:50:46Z</dcterms:created>
  <dcterms:modified xsi:type="dcterms:W3CDTF">2022-08-23T01:51:56Z</dcterms:modified>
</cp:coreProperties>
</file>