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9456"/>
  </p:normalViewPr>
  <p:slideViewPr>
    <p:cSldViewPr snapToGrid="0">
      <p:cViewPr varScale="1">
        <p:scale>
          <a:sx n="32" d="100"/>
          <a:sy n="32" d="100"/>
        </p:scale>
        <p:origin x="4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C3578-6472-614E-98DE-E0BAC1748B3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9DA77-5C2C-6D48-9AE9-0B0C59BB60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95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残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残念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念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残高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高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残業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残す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残り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残念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ざんねん</a:t>
            </a:r>
            <a:r>
              <a:rPr kumimoji="1" lang="en-US" altLang="ja-JP" baseline="0" dirty="0">
                <a:latin typeface="+mn-lt"/>
              </a:rPr>
              <a:t>	regrettable		</a:t>
            </a:r>
            <a:r>
              <a:rPr kumimoji="1" lang="ja-JP" altLang="en-US" baseline="0">
                <a:latin typeface="+mn-lt"/>
              </a:rPr>
              <a:t>その日は用事があって行けません。</a:t>
            </a:r>
            <a:r>
              <a:rPr kumimoji="1" lang="ja-JP" altLang="en-US" b="1" baseline="0">
                <a:latin typeface="+mn-lt"/>
              </a:rPr>
              <a:t>残念</a:t>
            </a:r>
            <a:r>
              <a:rPr kumimoji="1" lang="ja-JP" altLang="en-US" baseline="0">
                <a:latin typeface="+mn-lt"/>
              </a:rPr>
              <a:t>です。／会えなくて</a:t>
            </a:r>
            <a:r>
              <a:rPr kumimoji="1" lang="ja-JP" altLang="en-US" b="1" baseline="0">
                <a:latin typeface="+mn-lt"/>
              </a:rPr>
              <a:t>残念</a:t>
            </a:r>
            <a:r>
              <a:rPr kumimoji="1" lang="ja-JP" altLang="en-US" baseline="0">
                <a:latin typeface="+mn-lt"/>
              </a:rPr>
              <a:t>です。／</a:t>
            </a:r>
            <a:r>
              <a:rPr kumimoji="1" lang="ja-JP" altLang="en-US" b="1" baseline="0">
                <a:latin typeface="+mn-lt"/>
              </a:rPr>
              <a:t>残念</a:t>
            </a:r>
            <a:r>
              <a:rPr kumimoji="1" lang="ja-JP" altLang="en-US" baseline="0">
                <a:latin typeface="+mn-lt"/>
              </a:rPr>
              <a:t>ですが、今回は欠席します。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残高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ざんだか</a:t>
            </a:r>
            <a:r>
              <a:rPr kumimoji="1" lang="en-US" altLang="ja-JP" baseline="0" dirty="0">
                <a:latin typeface="+mn-lt"/>
              </a:rPr>
              <a:t>	balance		</a:t>
            </a:r>
            <a:r>
              <a:rPr kumimoji="1" lang="ja-JP" altLang="en-US" b="1" baseline="0">
                <a:latin typeface="+mn-lt"/>
              </a:rPr>
              <a:t>残高</a:t>
            </a:r>
            <a:r>
              <a:rPr kumimoji="1" lang="ja-JP" altLang="en-US" baseline="0">
                <a:latin typeface="+mn-lt"/>
              </a:rPr>
              <a:t>は２万円です。／ＡＴＭで</a:t>
            </a:r>
            <a:r>
              <a:rPr kumimoji="1" lang="ja-JP" altLang="en-US" b="1" baseline="0">
                <a:latin typeface="+mn-lt"/>
              </a:rPr>
              <a:t>残高</a:t>
            </a:r>
            <a:r>
              <a:rPr kumimoji="1" lang="ja-JP" altLang="en-US" baseline="0">
                <a:latin typeface="+mn-lt"/>
              </a:rPr>
              <a:t>をチェックする。</a:t>
            </a:r>
            <a:r>
              <a:rPr kumimoji="1" lang="en-US" altLang="ja-JP" baseline="0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残業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ざんぎょう</a:t>
            </a:r>
            <a:r>
              <a:rPr kumimoji="1" lang="en-US" altLang="ja-JP" baseline="0" dirty="0">
                <a:latin typeface="+mn-lt"/>
              </a:rPr>
              <a:t>	overtime work	</a:t>
            </a:r>
            <a:r>
              <a:rPr kumimoji="1" lang="ja-JP" altLang="en-US" baseline="0">
                <a:latin typeface="+mn-lt"/>
              </a:rPr>
              <a:t>きのうは遅くまで</a:t>
            </a:r>
            <a:r>
              <a:rPr kumimoji="1" lang="ja-JP" altLang="en-US" b="1" baseline="0">
                <a:latin typeface="+mn-lt"/>
              </a:rPr>
              <a:t>残業</a:t>
            </a:r>
            <a:r>
              <a:rPr kumimoji="1" lang="ja-JP" altLang="en-US" baseline="0">
                <a:latin typeface="+mn-lt"/>
              </a:rPr>
              <a:t>したので、タクシーで帰りました。／</a:t>
            </a:r>
            <a:r>
              <a:rPr kumimoji="1" lang="ja-JP" altLang="en-US" b="1" baseline="0">
                <a:latin typeface="+mn-lt"/>
              </a:rPr>
              <a:t>残業</a:t>
            </a:r>
            <a:r>
              <a:rPr kumimoji="1" lang="ja-JP" altLang="en-US" baseline="0">
                <a:latin typeface="+mn-lt"/>
              </a:rPr>
              <a:t>しないと、間に合いません。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残す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のこす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save, to leave	</a:t>
            </a:r>
            <a:r>
              <a:rPr kumimoji="1" lang="ja-JP" altLang="en-US" baseline="0">
                <a:solidFill>
                  <a:schemeClr val="tx1"/>
                </a:solidFill>
              </a:rPr>
              <a:t>私の分、</a:t>
            </a:r>
            <a:r>
              <a:rPr kumimoji="1" lang="ja-JP" altLang="en-US" b="1" baseline="0">
                <a:solidFill>
                  <a:schemeClr val="tx1"/>
                </a:solidFill>
              </a:rPr>
              <a:t>残して</a:t>
            </a:r>
            <a:r>
              <a:rPr kumimoji="1" lang="ja-JP" altLang="en-US" baseline="0">
                <a:solidFill>
                  <a:schemeClr val="tx1"/>
                </a:solidFill>
              </a:rPr>
              <a:t>おいてね。</a:t>
            </a:r>
            <a:r>
              <a:rPr kumimoji="1" lang="ja-JP" altLang="en-US" baseline="0">
                <a:latin typeface="+mn-lt"/>
              </a:rPr>
              <a:t>／うちの犬はいつも</a:t>
            </a:r>
            <a:r>
              <a:rPr kumimoji="1" lang="ja-JP" altLang="en-US" b="1" baseline="0">
                <a:latin typeface="+mn-lt"/>
              </a:rPr>
              <a:t>残さず</a:t>
            </a:r>
            <a:r>
              <a:rPr kumimoji="1" lang="ja-JP" altLang="en-US" baseline="0">
                <a:latin typeface="+mn-lt"/>
              </a:rPr>
              <a:t>食べます。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残る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のこる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be left, to remain	</a:t>
            </a:r>
            <a:r>
              <a:rPr kumimoji="1" lang="ja-JP" altLang="en-US" baseline="0">
                <a:solidFill>
                  <a:schemeClr val="tx1"/>
                </a:solidFill>
              </a:rPr>
              <a:t>パンはもうありません。おにぎりは２つ</a:t>
            </a:r>
            <a:r>
              <a:rPr kumimoji="1" lang="ja-JP" altLang="en-US" b="1" baseline="0">
                <a:solidFill>
                  <a:schemeClr val="tx1"/>
                </a:solidFill>
              </a:rPr>
              <a:t>残って</a:t>
            </a:r>
            <a:r>
              <a:rPr kumimoji="1" lang="ja-JP" altLang="en-US" baseline="0">
                <a:solidFill>
                  <a:schemeClr val="tx1"/>
                </a:solidFill>
              </a:rPr>
              <a:t>います。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latin typeface="+mn-lt"/>
              </a:rPr>
              <a:t>／私は教室に</a:t>
            </a:r>
            <a:r>
              <a:rPr kumimoji="1" lang="ja-JP" altLang="en-US" b="1" baseline="0">
                <a:latin typeface="+mn-lt"/>
              </a:rPr>
              <a:t>残る</a:t>
            </a:r>
            <a:r>
              <a:rPr kumimoji="1" lang="ja-JP" altLang="en-US" baseline="0">
                <a:latin typeface="+mn-lt"/>
              </a:rPr>
              <a:t>から、荷物はおいて行っていいですよ。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残り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のこり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the rest, remains	</a:t>
            </a:r>
            <a:r>
              <a:rPr kumimoji="1" lang="ja-JP" altLang="en-US" b="1" baseline="0">
                <a:solidFill>
                  <a:schemeClr val="tx1"/>
                </a:solidFill>
              </a:rPr>
              <a:t>残り</a:t>
            </a:r>
            <a:r>
              <a:rPr kumimoji="1" lang="ja-JP" altLang="en-US" baseline="0">
                <a:solidFill>
                  <a:schemeClr val="tx1"/>
                </a:solidFill>
              </a:rPr>
              <a:t>は明日します。／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残り</a:t>
            </a:r>
            <a:r>
              <a:rPr kumimoji="1" lang="ja-JP" altLang="en-US" baseline="0">
                <a:solidFill>
                  <a:schemeClr val="tx1"/>
                </a:solidFill>
              </a:rPr>
              <a:t>をもらって帰りました。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33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9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53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2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27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48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7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37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79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85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53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94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84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ＡＴＭで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をチェックする。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きのうは遅くまで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したので、タクシーで帰りました。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私の分、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おいてね。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パンはもうありません。おにぎりは２つ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残り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は明日します。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remain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ザン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残高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ざんだか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balance</a:t>
                      </a:r>
                    </a:p>
                    <a:p>
                      <a:r>
                        <a:rPr kumimoji="1" lang="ja-JP" altLang="en-US" sz="2400" baseline="0"/>
                        <a:t>残業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ざんぎょう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overtime work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のこ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のこ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残す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のこす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save, to leave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残る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のこる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be left, to remain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残り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のこり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the rest, remains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840CBB3-49FE-014B-93E5-AA86A3587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179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2022-09-15T04:10:50Z</dcterms:created>
  <dcterms:modified xsi:type="dcterms:W3CDTF">2022-09-15T04:11:11Z</dcterms:modified>
</cp:coreProperties>
</file>