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054"/>
  </p:normalViewPr>
  <p:slideViewPr>
    <p:cSldViewPr snapToGrid="0">
      <p:cViewPr varScale="1">
        <p:scale>
          <a:sx n="55" d="100"/>
          <a:sy n="55" d="100"/>
        </p:scale>
        <p:origin x="33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D6F1E-FB9B-B54A-8EA8-62B4D4B5409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7C588-7952-6142-8612-C62F7B9935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234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悪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悪化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>
                <a:latin typeface="+mn-lt"/>
              </a:rPr>
              <a:t>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悪性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性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悪魔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魔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悪い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悪口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口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悪化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あっか</a:t>
            </a:r>
            <a:r>
              <a:rPr kumimoji="1" lang="en-US" altLang="ja-JP" baseline="0" dirty="0">
                <a:latin typeface="+mn-lt"/>
              </a:rPr>
              <a:t>	deterioration, get worse	</a:t>
            </a:r>
            <a:r>
              <a:rPr kumimoji="1" lang="ja-JP" altLang="en-US" baseline="0">
                <a:latin typeface="+mn-lt"/>
              </a:rPr>
              <a:t>病気が</a:t>
            </a:r>
            <a:r>
              <a:rPr kumimoji="1" lang="ja-JP" altLang="en-US" b="1" baseline="0">
                <a:latin typeface="+mn-lt"/>
              </a:rPr>
              <a:t>悪化</a:t>
            </a:r>
            <a:r>
              <a:rPr kumimoji="1" lang="ja-JP" altLang="en-US" baseline="0">
                <a:latin typeface="+mn-lt"/>
              </a:rPr>
              <a:t>したようだ。／かぜが</a:t>
            </a:r>
            <a:r>
              <a:rPr kumimoji="1" lang="ja-JP" altLang="en-US" b="1" baseline="0">
                <a:latin typeface="+mn-lt"/>
              </a:rPr>
              <a:t>悪化</a:t>
            </a:r>
            <a:r>
              <a:rPr kumimoji="1" lang="ja-JP" altLang="en-US" baseline="0">
                <a:latin typeface="+mn-lt"/>
              </a:rPr>
              <a:t>しないよう、ゆっくり休んでください。／２人の関係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かんけい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ja-JP" altLang="en-US" b="1" baseline="0">
                <a:latin typeface="+mn-lt"/>
              </a:rPr>
              <a:t>悪化</a:t>
            </a:r>
            <a:r>
              <a:rPr kumimoji="1" lang="ja-JP" altLang="en-US" baseline="0">
                <a:latin typeface="+mn-lt"/>
              </a:rPr>
              <a:t>しているようだ。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悪性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あくせい</a:t>
            </a:r>
            <a:r>
              <a:rPr kumimoji="1" lang="en-US" altLang="ja-JP" baseline="0" dirty="0">
                <a:latin typeface="+mn-lt"/>
              </a:rPr>
              <a:t>	malignant		</a:t>
            </a:r>
            <a:r>
              <a:rPr kumimoji="1" lang="ja-JP" altLang="en-US" baseline="0">
                <a:latin typeface="+mn-lt"/>
              </a:rPr>
              <a:t>このほくろは</a:t>
            </a:r>
            <a:r>
              <a:rPr kumimoji="1" lang="ja-JP" altLang="en-US" b="1" baseline="0">
                <a:latin typeface="+mn-lt"/>
              </a:rPr>
              <a:t>悪性</a:t>
            </a:r>
            <a:r>
              <a:rPr kumimoji="1" lang="ja-JP" altLang="en-US" b="0" baseline="0">
                <a:latin typeface="+mn-lt"/>
              </a:rPr>
              <a:t>かもしれません</a:t>
            </a:r>
            <a:r>
              <a:rPr kumimoji="1" lang="ja-JP" altLang="en-US" baseline="0">
                <a:latin typeface="+mn-lt"/>
              </a:rPr>
              <a:t>。／良性か、</a:t>
            </a:r>
            <a:r>
              <a:rPr kumimoji="1" lang="ja-JP" altLang="en-US" b="1" baseline="0">
                <a:latin typeface="+mn-lt"/>
              </a:rPr>
              <a:t>悪性</a:t>
            </a:r>
            <a:r>
              <a:rPr kumimoji="1" lang="ja-JP" altLang="en-US" baseline="0">
                <a:latin typeface="+mn-lt"/>
              </a:rPr>
              <a:t>か、まだわからない。／</a:t>
            </a:r>
            <a:r>
              <a:rPr kumimoji="1" lang="ja-JP" altLang="en-US" b="1" baseline="0">
                <a:latin typeface="+mn-lt"/>
              </a:rPr>
              <a:t>悪性</a:t>
            </a:r>
            <a:r>
              <a:rPr kumimoji="1" lang="ja-JP" altLang="en-US" baseline="0">
                <a:latin typeface="+mn-lt"/>
              </a:rPr>
              <a:t>だったら、</a:t>
            </a:r>
            <a:r>
              <a:rPr kumimoji="1" lang="ja-JP" altLang="en-US" b="1" baseline="0">
                <a:latin typeface="+mn-lt"/>
              </a:rPr>
              <a:t>手術</a:t>
            </a:r>
            <a:r>
              <a:rPr kumimoji="1" lang="ja-JP" altLang="en-US" baseline="0">
                <a:latin typeface="+mn-lt"/>
              </a:rPr>
              <a:t>しなければならない。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悪魔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あくま</a:t>
            </a:r>
            <a:r>
              <a:rPr kumimoji="1" lang="en-US" altLang="ja-JP" baseline="0" dirty="0">
                <a:latin typeface="+mn-lt"/>
              </a:rPr>
              <a:t>	devil		</a:t>
            </a:r>
            <a:r>
              <a:rPr kumimoji="1" lang="ja-JP" altLang="en-US" b="1" baseline="0">
                <a:latin typeface="+mn-lt"/>
              </a:rPr>
              <a:t>悪魔</a:t>
            </a:r>
            <a:r>
              <a:rPr kumimoji="1" lang="ja-JP" altLang="en-US" baseline="0">
                <a:latin typeface="+mn-lt"/>
              </a:rPr>
              <a:t>のような男だ。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悪い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わるい</a:t>
            </a:r>
            <a:r>
              <a:rPr kumimoji="1" lang="en-US" altLang="ja-JP" baseline="0" dirty="0">
                <a:latin typeface="+mn-lt"/>
              </a:rPr>
              <a:t>	bad		</a:t>
            </a:r>
            <a:r>
              <a:rPr kumimoji="1" lang="ja-JP" altLang="en-US" baseline="0">
                <a:latin typeface="+mn-lt"/>
              </a:rPr>
              <a:t>どこが</a:t>
            </a:r>
            <a:r>
              <a:rPr kumimoji="1" lang="ja-JP" altLang="en-US" b="1" baseline="0">
                <a:latin typeface="+mn-lt"/>
              </a:rPr>
              <a:t>悪い</a:t>
            </a:r>
            <a:r>
              <a:rPr kumimoji="1" lang="ja-JP" altLang="en-US" baseline="0">
                <a:latin typeface="+mn-lt"/>
              </a:rPr>
              <a:t>かわからない。／彼は口が</a:t>
            </a:r>
            <a:r>
              <a:rPr kumimoji="1" lang="ja-JP" altLang="en-US" b="1" baseline="0">
                <a:latin typeface="+mn-lt"/>
              </a:rPr>
              <a:t>悪い</a:t>
            </a:r>
            <a:r>
              <a:rPr kumimoji="1" lang="ja-JP" altLang="en-US" baseline="0">
                <a:latin typeface="+mn-lt"/>
              </a:rPr>
              <a:t>。／ペンの持ち方が</a:t>
            </a:r>
            <a:r>
              <a:rPr kumimoji="1" lang="ja-JP" altLang="en-US" b="1" baseline="0">
                <a:latin typeface="+mn-lt"/>
              </a:rPr>
              <a:t>悪い</a:t>
            </a:r>
            <a:r>
              <a:rPr kumimoji="1" lang="ja-JP" altLang="en-US" baseline="0">
                <a:latin typeface="+mn-lt"/>
              </a:rPr>
              <a:t>と、きれいな字が書けない。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悪口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わるくち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speaking ill of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友だちの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悪口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は聞きたくない。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88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555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11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66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1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86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62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73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99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93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4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98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病気が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悪化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したようだ。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どこが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かわからない。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悪口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は聞きたくない。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bad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アク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悪化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あっか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deterioration, get worse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悪い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わるい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bad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悪口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わるくち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speaking ill of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F607350-E8DB-6249-B757-A6F7BE837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148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247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2022-09-15T03:28:56Z</dcterms:created>
  <dcterms:modified xsi:type="dcterms:W3CDTF">2022-09-15T03:30:47Z</dcterms:modified>
</cp:coreProperties>
</file>