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7619"/>
  </p:normalViewPr>
  <p:slideViewPr>
    <p:cSldViewPr snapToGrid="0">
      <p:cViewPr varScale="1">
        <p:scale>
          <a:sx n="43" d="100"/>
          <a:sy n="43" d="100"/>
        </p:scale>
        <p:origin x="378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CE1F87-A475-7545-BD18-933A731B172D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88B95E-63DA-2149-A00F-E33E57CFB5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7868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部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～部</a:t>
            </a:r>
            <a:r>
              <a:rPr kumimoji="1" lang="en-US" altLang="ja-JP" dirty="0"/>
              <a:t>	N2N3</a:t>
            </a:r>
          </a:p>
          <a:p>
            <a:r>
              <a:rPr kumimoji="1" lang="ja-JP" altLang="en-US"/>
              <a:t>部分</a:t>
            </a:r>
            <a:r>
              <a:rPr kumimoji="1" lang="en-US" altLang="ja-JP" dirty="0"/>
              <a:t>	N2N3	〔</a:t>
            </a:r>
            <a:r>
              <a:rPr kumimoji="1" lang="ja-JP" altLang="en-US"/>
              <a:t>分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一部</a:t>
            </a:r>
            <a:r>
              <a:rPr kumimoji="1" lang="en-US" altLang="ja-JP" dirty="0"/>
              <a:t>	N2N3	〔</a:t>
            </a:r>
            <a:r>
              <a:rPr kumimoji="1" lang="ja-JP" altLang="en-US"/>
              <a:t>一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全部</a:t>
            </a:r>
            <a:r>
              <a:rPr kumimoji="1" lang="en-US" altLang="ja-JP" dirty="0"/>
              <a:t>	N5	〔</a:t>
            </a:r>
            <a:r>
              <a:rPr kumimoji="1" lang="ja-JP" altLang="en-US"/>
              <a:t>全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学部</a:t>
            </a:r>
            <a:r>
              <a:rPr kumimoji="1" lang="en-US" altLang="ja-JP" dirty="0"/>
              <a:t>	N2N3	〔</a:t>
            </a:r>
            <a:r>
              <a:rPr kumimoji="1" lang="ja-JP" altLang="en-US"/>
              <a:t>学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部長</a:t>
            </a:r>
            <a:r>
              <a:rPr kumimoji="1" lang="en-US" altLang="ja-JP" dirty="0"/>
              <a:t>	N4	〔</a:t>
            </a:r>
            <a:r>
              <a:rPr kumimoji="1" lang="ja-JP" altLang="en-US"/>
              <a:t>長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部下</a:t>
            </a:r>
            <a:r>
              <a:rPr kumimoji="1" lang="en-US" altLang="ja-JP" dirty="0"/>
              <a:t>	N1	〔</a:t>
            </a:r>
            <a:r>
              <a:rPr kumimoji="1" lang="ja-JP" altLang="en-US"/>
              <a:t>下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部品</a:t>
            </a:r>
            <a:r>
              <a:rPr kumimoji="1" lang="en-US" altLang="ja-JP" dirty="0"/>
              <a:t>	N2N3	〔</a:t>
            </a:r>
            <a:r>
              <a:rPr kumimoji="1" lang="ja-JP" altLang="en-US"/>
              <a:t>品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部屋</a:t>
            </a:r>
            <a:r>
              <a:rPr kumimoji="1" lang="en-US" altLang="ja-JP" dirty="0"/>
              <a:t>	N5	〔</a:t>
            </a:r>
            <a:r>
              <a:rPr kumimoji="1" lang="ja-JP" altLang="en-US"/>
              <a:t>屋</a:t>
            </a:r>
            <a:r>
              <a:rPr kumimoji="1" lang="en-US" altLang="ja-JP" dirty="0"/>
              <a:t>〕N4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～部</a:t>
            </a:r>
            <a:r>
              <a:rPr kumimoji="1" lang="ja-JP" altLang="en-US" sz="2400" dirty="0">
                <a:solidFill>
                  <a:schemeClr val="tx1"/>
                </a:solidFill>
              </a:rPr>
              <a:t>	～ぶ	</a:t>
            </a:r>
            <a:r>
              <a:rPr kumimoji="1" lang="ja-JP" altLang="en-US" sz="2400">
                <a:solidFill>
                  <a:schemeClr val="tx1"/>
                </a:solidFill>
              </a:rPr>
              <a:t>～</a:t>
            </a:r>
            <a:r>
              <a:rPr kumimoji="1" lang="en-US" altLang="ja-JP" sz="2400" dirty="0">
                <a:solidFill>
                  <a:schemeClr val="tx1"/>
                </a:solidFill>
              </a:rPr>
              <a:t>department		</a:t>
            </a:r>
            <a:r>
              <a:rPr kumimoji="1" lang="ja-JP" altLang="en-US" sz="2400">
                <a:solidFill>
                  <a:schemeClr val="tx1"/>
                </a:solidFill>
              </a:rPr>
              <a:t>４月から営業</a:t>
            </a:r>
            <a:r>
              <a:rPr kumimoji="1" lang="ja-JP" altLang="en-US" sz="2400" b="1">
                <a:solidFill>
                  <a:schemeClr val="tx1"/>
                </a:solidFill>
              </a:rPr>
              <a:t>部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えいぎょうぶ</a:t>
            </a:r>
            <a:r>
              <a:rPr kumimoji="1" lang="en-US" altLang="ja-JP" sz="2400" dirty="0">
                <a:solidFill>
                  <a:schemeClr val="tx1"/>
                </a:solidFill>
              </a:rPr>
              <a:t>: sales department)</a:t>
            </a:r>
            <a:r>
              <a:rPr kumimoji="1" lang="ja-JP" altLang="en-US" sz="2400">
                <a:solidFill>
                  <a:schemeClr val="tx1"/>
                </a:solidFill>
              </a:rPr>
              <a:t>で働いています。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～部	～ぶ	～</a:t>
            </a:r>
            <a:r>
              <a:rPr kumimoji="1" lang="en-US" altLang="ja-JP" sz="2400" dirty="0">
                <a:solidFill>
                  <a:schemeClr val="tx1"/>
                </a:solidFill>
              </a:rPr>
              <a:t>club			</a:t>
            </a:r>
            <a:r>
              <a:rPr kumimoji="1" lang="ja-JP" altLang="en-US" sz="2400">
                <a:solidFill>
                  <a:schemeClr val="tx1"/>
                </a:solidFill>
              </a:rPr>
              <a:t>高校生のとき、サッカー</a:t>
            </a:r>
            <a:r>
              <a:rPr kumimoji="1" lang="ja-JP" altLang="en-US" sz="2400" b="1">
                <a:solidFill>
                  <a:schemeClr val="tx1"/>
                </a:solidFill>
              </a:rPr>
              <a:t>部</a:t>
            </a:r>
            <a:r>
              <a:rPr kumimoji="1" lang="ja-JP" altLang="en-US" sz="2400">
                <a:solidFill>
                  <a:schemeClr val="tx1"/>
                </a:solidFill>
              </a:rPr>
              <a:t>に入っていました。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>
                <a:solidFill>
                  <a:schemeClr val="tx1"/>
                </a:solidFill>
              </a:rPr>
              <a:t>〜</a:t>
            </a:r>
            <a:r>
              <a:rPr kumimoji="1" lang="ja-JP" altLang="en-US" sz="2400">
                <a:solidFill>
                  <a:schemeClr val="tx1"/>
                </a:solidFill>
              </a:rPr>
              <a:t>部</a:t>
            </a:r>
            <a:r>
              <a:rPr kumimoji="1" lang="en-US" altLang="ja-JP" sz="2400" dirty="0">
                <a:solidFill>
                  <a:schemeClr val="tx1"/>
                </a:solidFill>
              </a:rPr>
              <a:t>	〜</a:t>
            </a:r>
            <a:r>
              <a:rPr kumimoji="1" lang="ja-JP" altLang="en-US" sz="2400">
                <a:solidFill>
                  <a:schemeClr val="tx1"/>
                </a:solidFill>
              </a:rPr>
              <a:t>ぶ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～</a:t>
            </a:r>
            <a:r>
              <a:rPr kumimoji="1" lang="en-US" altLang="ja-JP" sz="2400" dirty="0">
                <a:solidFill>
                  <a:schemeClr val="tx1"/>
                </a:solidFill>
              </a:rPr>
              <a:t>copy (counter suffix for copies)	</a:t>
            </a:r>
            <a:r>
              <a:rPr kumimoji="1" lang="ja-JP" altLang="en-US" sz="2400">
                <a:solidFill>
                  <a:schemeClr val="tx1"/>
                </a:solidFill>
              </a:rPr>
              <a:t>この</a:t>
            </a:r>
            <a:r>
              <a:rPr kumimoji="1" lang="ja-JP" altLang="en-US" sz="2400" dirty="0">
                <a:solidFill>
                  <a:schemeClr val="tx1"/>
                </a:solidFill>
              </a:rPr>
              <a:t>資料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しりょう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: material)</a:t>
            </a:r>
            <a:r>
              <a:rPr kumimoji="1" lang="ja-JP" altLang="en-US" sz="2400" dirty="0">
                <a:solidFill>
                  <a:schemeClr val="tx1"/>
                </a:solidFill>
              </a:rPr>
              <a:t>を</a:t>
            </a:r>
            <a:r>
              <a:rPr kumimoji="1" lang="en-US" altLang="ja-JP" sz="2400" dirty="0">
                <a:solidFill>
                  <a:schemeClr val="tx1"/>
                </a:solidFill>
              </a:rPr>
              <a:t>10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部</a:t>
            </a:r>
            <a:r>
              <a:rPr kumimoji="1" lang="ja-JP" altLang="en-US" sz="2400" dirty="0">
                <a:solidFill>
                  <a:schemeClr val="tx1"/>
                </a:solidFill>
              </a:rPr>
              <a:t>コピーしてください。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部分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ぶぶん</a:t>
            </a:r>
            <a:r>
              <a:rPr kumimoji="1" lang="en-US" altLang="ja-JP" sz="2400" dirty="0">
                <a:solidFill>
                  <a:schemeClr val="tx1"/>
                </a:solidFill>
              </a:rPr>
              <a:t>	part, section			</a:t>
            </a:r>
            <a:r>
              <a:rPr kumimoji="1" lang="ja-JP" altLang="en-US" sz="2400">
                <a:solidFill>
                  <a:schemeClr val="tx1"/>
                </a:solidFill>
              </a:rPr>
              <a:t>テスト</a:t>
            </a:r>
            <a:r>
              <a:rPr kumimoji="1" lang="ja-JP" altLang="en-US" sz="2400" dirty="0">
                <a:solidFill>
                  <a:schemeClr val="tx1"/>
                </a:solidFill>
              </a:rPr>
              <a:t>の最後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さいご</a:t>
            </a:r>
            <a:r>
              <a:rPr kumimoji="1" lang="en-US" altLang="ja-JP" sz="2400" dirty="0">
                <a:solidFill>
                  <a:schemeClr val="tx1"/>
                </a:solidFill>
              </a:rPr>
              <a:t>: last)</a:t>
            </a:r>
            <a:r>
              <a:rPr kumimoji="1" lang="ja-JP" altLang="en-US" sz="2400" dirty="0">
                <a:solidFill>
                  <a:schemeClr val="tx1"/>
                </a:solidFill>
              </a:rPr>
              <a:t>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部分</a:t>
            </a:r>
            <a:r>
              <a:rPr kumimoji="1" lang="ja-JP" altLang="en-US" sz="2400" dirty="0">
                <a:solidFill>
                  <a:schemeClr val="tx1"/>
                </a:solidFill>
              </a:rPr>
              <a:t>がむずかしかった</a:t>
            </a:r>
            <a:r>
              <a:rPr kumimoji="1" lang="ja-JP" altLang="en-US" sz="2400">
                <a:solidFill>
                  <a:schemeClr val="tx1"/>
                </a:solidFill>
              </a:rPr>
              <a:t>です。／必要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ひつよう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な</a:t>
            </a:r>
            <a:r>
              <a:rPr kumimoji="1" lang="ja-JP" altLang="en-US" sz="2400" b="1">
                <a:solidFill>
                  <a:schemeClr val="tx1"/>
                </a:solidFill>
              </a:rPr>
              <a:t>部分</a:t>
            </a:r>
            <a:r>
              <a:rPr kumimoji="1" lang="ja-JP" altLang="en-US" sz="2400">
                <a:solidFill>
                  <a:schemeClr val="tx1"/>
                </a:solidFill>
              </a:rPr>
              <a:t>だけコピーします。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一部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いちぶ</a:t>
            </a:r>
            <a:r>
              <a:rPr kumimoji="1" lang="en-US" altLang="ja-JP" sz="2400" dirty="0">
                <a:solidFill>
                  <a:schemeClr val="tx1"/>
                </a:solidFill>
              </a:rPr>
              <a:t>	a part, a portion		</a:t>
            </a:r>
            <a:r>
              <a:rPr kumimoji="1" lang="ja-JP" altLang="en-US" sz="2400">
                <a:solidFill>
                  <a:schemeClr val="tx1"/>
                </a:solidFill>
              </a:rPr>
              <a:t>ここ</a:t>
            </a:r>
            <a:r>
              <a:rPr kumimoji="1" lang="ja-JP" altLang="en-US" sz="2400" dirty="0">
                <a:solidFill>
                  <a:schemeClr val="tx1"/>
                </a:solidFill>
              </a:rPr>
              <a:t>をクリックすると、本の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一部</a:t>
            </a:r>
            <a:r>
              <a:rPr kumimoji="1" lang="ja-JP" altLang="en-US" sz="2400" dirty="0">
                <a:solidFill>
                  <a:schemeClr val="tx1"/>
                </a:solidFill>
              </a:rPr>
              <a:t>が</a:t>
            </a:r>
            <a:r>
              <a:rPr kumimoji="1" lang="ja-JP" altLang="en-US" sz="2400">
                <a:solidFill>
                  <a:schemeClr val="tx1"/>
                </a:solidFill>
              </a:rPr>
              <a:t>見られます。／まだ</a:t>
            </a:r>
            <a:r>
              <a:rPr kumimoji="1" lang="ja-JP" altLang="en-US" sz="2400" b="1">
                <a:solidFill>
                  <a:schemeClr val="tx1"/>
                </a:solidFill>
              </a:rPr>
              <a:t>一部</a:t>
            </a:r>
            <a:r>
              <a:rPr kumimoji="1" lang="ja-JP" altLang="en-US" sz="2400">
                <a:solidFill>
                  <a:schemeClr val="tx1"/>
                </a:solidFill>
              </a:rPr>
              <a:t>しかできていません。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全部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ぜんぶ</a:t>
            </a:r>
            <a:r>
              <a:rPr kumimoji="1" lang="en-US" altLang="ja-JP" sz="2400" dirty="0">
                <a:solidFill>
                  <a:schemeClr val="tx1"/>
                </a:solidFill>
              </a:rPr>
              <a:t>	all			</a:t>
            </a:r>
            <a:r>
              <a:rPr kumimoji="1" lang="ja-JP" altLang="en-US" sz="2400">
                <a:solidFill>
                  <a:schemeClr val="tx1"/>
                </a:solidFill>
              </a:rPr>
              <a:t>パーティー</a:t>
            </a:r>
            <a:r>
              <a:rPr kumimoji="1" lang="ja-JP" altLang="en-US" sz="2400" dirty="0">
                <a:solidFill>
                  <a:schemeClr val="tx1"/>
                </a:solidFill>
              </a:rPr>
              <a:t>で料理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りょうり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がたくさんありましたが、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全部</a:t>
            </a:r>
            <a:r>
              <a:rPr kumimoji="1" lang="ja-JP" altLang="en-US" sz="2400">
                <a:solidFill>
                  <a:schemeClr val="tx1"/>
                </a:solidFill>
              </a:rPr>
              <a:t>食べました。／</a:t>
            </a:r>
            <a:r>
              <a:rPr kumimoji="1" lang="ja-JP" altLang="en-US" sz="2400" b="1">
                <a:solidFill>
                  <a:schemeClr val="tx1"/>
                </a:solidFill>
              </a:rPr>
              <a:t>全部</a:t>
            </a:r>
            <a:r>
              <a:rPr kumimoji="1" lang="ja-JP" altLang="en-US" sz="2400">
                <a:solidFill>
                  <a:schemeClr val="tx1"/>
                </a:solidFill>
              </a:rPr>
              <a:t>でいくらぐらいですか。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学部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がくぶ</a:t>
            </a:r>
            <a:r>
              <a:rPr kumimoji="1" lang="en-US" altLang="ja-JP" sz="2400" dirty="0">
                <a:solidFill>
                  <a:schemeClr val="tx1"/>
                </a:solidFill>
              </a:rPr>
              <a:t>	faculty, department		</a:t>
            </a:r>
            <a:r>
              <a:rPr kumimoji="1" lang="ja-JP" altLang="en-US" sz="2400">
                <a:solidFill>
                  <a:schemeClr val="tx1"/>
                </a:solidFill>
              </a:rPr>
              <a:t>彼</a:t>
            </a:r>
            <a:r>
              <a:rPr kumimoji="1" lang="ja-JP" altLang="en-US" sz="2400" dirty="0">
                <a:solidFill>
                  <a:schemeClr val="tx1"/>
                </a:solidFill>
              </a:rPr>
              <a:t>はどの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学部</a:t>
            </a:r>
            <a:r>
              <a:rPr kumimoji="1" lang="ja-JP" altLang="en-US" sz="2400" dirty="0">
                <a:solidFill>
                  <a:schemeClr val="tx1"/>
                </a:solidFill>
              </a:rPr>
              <a:t>の学生です</a:t>
            </a:r>
            <a:r>
              <a:rPr kumimoji="1" lang="ja-JP" altLang="en-US" sz="2400">
                <a:solidFill>
                  <a:schemeClr val="tx1"/>
                </a:solidFill>
              </a:rPr>
              <a:t>か。／私の大学には９</a:t>
            </a:r>
            <a:r>
              <a:rPr kumimoji="1" lang="ja-JP" altLang="en-US" sz="2400" b="1">
                <a:solidFill>
                  <a:schemeClr val="tx1"/>
                </a:solidFill>
              </a:rPr>
              <a:t>学部</a:t>
            </a:r>
            <a:r>
              <a:rPr kumimoji="1" lang="ja-JP" altLang="en-US" sz="2400">
                <a:solidFill>
                  <a:schemeClr val="tx1"/>
                </a:solidFill>
              </a:rPr>
              <a:t>あります。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部長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ぶちょう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	department manager		</a:t>
            </a:r>
            <a:r>
              <a:rPr kumimoji="1" lang="ja-JP" altLang="en-US" sz="2400">
                <a:solidFill>
                  <a:schemeClr val="tx1"/>
                </a:solidFill>
              </a:rPr>
              <a:t>山本さんは</a:t>
            </a:r>
            <a:r>
              <a:rPr kumimoji="1" lang="ja-JP" altLang="en-US" sz="2400" b="1">
                <a:solidFill>
                  <a:schemeClr val="tx1"/>
                </a:solidFill>
              </a:rPr>
              <a:t>部長</a:t>
            </a:r>
            <a:r>
              <a:rPr kumimoji="1" lang="ja-JP" altLang="en-US" sz="2400" dirty="0">
                <a:solidFill>
                  <a:schemeClr val="tx1"/>
                </a:solidFill>
              </a:rPr>
              <a:t>になってから毎日忙しそう</a:t>
            </a:r>
            <a:r>
              <a:rPr kumimoji="1" lang="ja-JP" altLang="en-US" sz="2400">
                <a:solidFill>
                  <a:schemeClr val="tx1"/>
                </a:solidFill>
              </a:rPr>
              <a:t>です。／山本</a:t>
            </a:r>
            <a:r>
              <a:rPr kumimoji="1" lang="ja-JP" altLang="en-US" sz="2400" b="1">
                <a:solidFill>
                  <a:schemeClr val="tx1"/>
                </a:solidFill>
              </a:rPr>
              <a:t>部長</a:t>
            </a:r>
            <a:r>
              <a:rPr kumimoji="1" lang="ja-JP" altLang="en-US" sz="2400">
                <a:solidFill>
                  <a:schemeClr val="tx1"/>
                </a:solidFill>
              </a:rPr>
              <a:t>、お電話です。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部下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ぶか</a:t>
            </a:r>
            <a:r>
              <a:rPr kumimoji="1" lang="en-US" altLang="ja-JP" sz="2400" dirty="0">
                <a:solidFill>
                  <a:schemeClr val="tx1"/>
                </a:solidFill>
              </a:rPr>
              <a:t>	subordinate			</a:t>
            </a:r>
            <a:r>
              <a:rPr kumimoji="1" lang="ja-JP" altLang="en-US" sz="2400">
                <a:solidFill>
                  <a:schemeClr val="tx1"/>
                </a:solidFill>
              </a:rPr>
              <a:t>彼女</a:t>
            </a:r>
            <a:r>
              <a:rPr kumimoji="1" lang="ja-JP" altLang="en-US" sz="2400" dirty="0">
                <a:solidFill>
                  <a:schemeClr val="tx1"/>
                </a:solidFill>
              </a:rPr>
              <a:t>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部下</a:t>
            </a:r>
            <a:r>
              <a:rPr kumimoji="1" lang="ja-JP" altLang="en-US" sz="2400" dirty="0">
                <a:solidFill>
                  <a:schemeClr val="tx1"/>
                </a:solidFill>
              </a:rPr>
              <a:t>が５人</a:t>
            </a:r>
            <a:r>
              <a:rPr kumimoji="1" lang="ja-JP" altLang="en-US" sz="2400">
                <a:solidFill>
                  <a:schemeClr val="tx1"/>
                </a:solidFill>
              </a:rPr>
              <a:t>います。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部品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ぶひん</a:t>
            </a:r>
            <a:r>
              <a:rPr kumimoji="1" lang="en-US" altLang="ja-JP" sz="2400" dirty="0">
                <a:solidFill>
                  <a:schemeClr val="tx1"/>
                </a:solidFill>
              </a:rPr>
              <a:t>	component, part		</a:t>
            </a:r>
            <a:r>
              <a:rPr kumimoji="1" lang="ja-JP" altLang="en-US" sz="2400">
                <a:solidFill>
                  <a:schemeClr val="tx1"/>
                </a:solidFill>
              </a:rPr>
              <a:t>この</a:t>
            </a:r>
            <a:r>
              <a:rPr kumimoji="1" lang="ja-JP" altLang="en-US" sz="2400" dirty="0">
                <a:solidFill>
                  <a:schemeClr val="tx1"/>
                </a:solidFill>
              </a:rPr>
              <a:t>会社は車の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部品</a:t>
            </a:r>
            <a:r>
              <a:rPr kumimoji="1" lang="ja-JP" altLang="en-US" sz="2400" dirty="0">
                <a:solidFill>
                  <a:schemeClr val="tx1"/>
                </a:solidFill>
              </a:rPr>
              <a:t>を作って</a:t>
            </a:r>
            <a:r>
              <a:rPr kumimoji="1" lang="ja-JP" altLang="en-US" sz="2400">
                <a:solidFill>
                  <a:schemeClr val="tx1"/>
                </a:solidFill>
              </a:rPr>
              <a:t>います。／これは何の</a:t>
            </a:r>
            <a:r>
              <a:rPr kumimoji="1" lang="ja-JP" altLang="en-US" sz="2400" b="1">
                <a:solidFill>
                  <a:schemeClr val="tx1"/>
                </a:solidFill>
              </a:rPr>
              <a:t>部品</a:t>
            </a:r>
            <a:r>
              <a:rPr kumimoji="1" lang="ja-JP" altLang="en-US" sz="2400">
                <a:solidFill>
                  <a:schemeClr val="tx1"/>
                </a:solidFill>
              </a:rPr>
              <a:t>ですか。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>
                <a:solidFill>
                  <a:schemeClr val="tx1"/>
                </a:solidFill>
              </a:rPr>
              <a:t>*</a:t>
            </a:r>
            <a:r>
              <a:rPr kumimoji="1" lang="ja-JP" altLang="en-US" sz="2400" dirty="0">
                <a:solidFill>
                  <a:schemeClr val="tx1"/>
                </a:solidFill>
              </a:rPr>
              <a:t>部屋	</a:t>
            </a:r>
            <a:r>
              <a:rPr kumimoji="1" lang="en-US" altLang="ja-JP" sz="2400" dirty="0">
                <a:solidFill>
                  <a:schemeClr val="tx1"/>
                </a:solidFill>
              </a:rPr>
              <a:t>*</a:t>
            </a:r>
            <a:r>
              <a:rPr kumimoji="1" lang="ja-JP" altLang="en-US" sz="2400" dirty="0">
                <a:solidFill>
                  <a:schemeClr val="tx1"/>
                </a:solidFill>
              </a:rPr>
              <a:t>へや</a:t>
            </a:r>
            <a:r>
              <a:rPr kumimoji="1" lang="en-US" altLang="ja-JP" sz="2400" dirty="0">
                <a:solidFill>
                  <a:schemeClr val="tx1"/>
                </a:solidFill>
              </a:rPr>
              <a:t>	room			</a:t>
            </a:r>
            <a:r>
              <a:rPr kumimoji="1" lang="ja-JP" altLang="en-US" sz="2400">
                <a:solidFill>
                  <a:schemeClr val="tx1"/>
                </a:solidFill>
              </a:rPr>
              <a:t>来月</a:t>
            </a:r>
            <a:r>
              <a:rPr kumimoji="1" lang="ja-JP" altLang="en-US" sz="2400" dirty="0">
                <a:solidFill>
                  <a:schemeClr val="tx1"/>
                </a:solidFill>
              </a:rPr>
              <a:t>新しい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部屋</a:t>
            </a:r>
            <a:r>
              <a:rPr kumimoji="1" lang="ja-JP" altLang="en-US" sz="2400" dirty="0">
                <a:solidFill>
                  <a:schemeClr val="tx1"/>
                </a:solidFill>
              </a:rPr>
              <a:t>に</a:t>
            </a:r>
            <a:r>
              <a:rPr kumimoji="1" lang="ja-JP" altLang="en-US" sz="2400">
                <a:solidFill>
                  <a:schemeClr val="tx1"/>
                </a:solidFill>
              </a:rPr>
              <a:t>ひっこします。／となりの</a:t>
            </a:r>
            <a:r>
              <a:rPr kumimoji="1" lang="ja-JP" altLang="en-US" sz="2400" b="1">
                <a:solidFill>
                  <a:schemeClr val="tx1"/>
                </a:solidFill>
              </a:rPr>
              <a:t>部屋</a:t>
            </a:r>
            <a:r>
              <a:rPr kumimoji="1" lang="ja-JP" altLang="en-US" sz="2400">
                <a:solidFill>
                  <a:schemeClr val="tx1"/>
                </a:solidFill>
              </a:rPr>
              <a:t>をつかってください。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5083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8470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0547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0337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5303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8002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8127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9503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007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6291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0033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2605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0673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429000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ここをクリックすると、本の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一部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が見られます。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パーティーで料理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りょうり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がたくさんありましたが、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全部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食べました。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彼はどの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学部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の学生ですか。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来月新しい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にひっこします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44230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department, part, section, club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ブ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一部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いちぶ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a part, a portion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全部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ぜんぶ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all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学部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がくぶ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faculty, department</a:t>
                      </a:r>
                    </a:p>
                    <a:p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部屋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へや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room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18">
            <a:extLst>
              <a:ext uri="{FF2B5EF4-FFF2-40B4-BE49-F238E27FC236}">
                <a16:creationId xmlns:a16="http://schemas.microsoft.com/office/drawing/2014/main" id="{C19AB18C-CF1E-45C1-9078-B5CA2B9EC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614179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458</Words>
  <Application>Microsoft Macintosh PowerPoint</Application>
  <PresentationFormat>ワイド画面</PresentationFormat>
  <Paragraphs>36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2022-09-14T05:28:32Z</dcterms:created>
  <dcterms:modified xsi:type="dcterms:W3CDTF">2022-09-14T05:28:56Z</dcterms:modified>
</cp:coreProperties>
</file>