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7347"/>
  </p:normalViewPr>
  <p:slideViewPr>
    <p:cSldViewPr snapToGrid="0">
      <p:cViewPr varScale="1">
        <p:scale>
          <a:sx n="70" d="100"/>
          <a:sy n="70" d="100"/>
        </p:scale>
        <p:origin x="27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16120-991A-E94D-BFF4-D5F1104D967A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AD236-F529-1B41-9502-3382B7370F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331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鳥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白鳥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白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鳥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やき鳥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endParaRPr kumimoji="1" lang="en-US" altLang="ja-JP" dirty="0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白鳥</a:t>
            </a:r>
            <a:r>
              <a:rPr kumimoji="1" lang="ja-JP" altLang="en-US" dirty="0">
                <a:solidFill>
                  <a:schemeClr val="tx1"/>
                </a:solidFill>
              </a:rPr>
              <a:t>	はくちょう	</a:t>
            </a:r>
            <a:r>
              <a:rPr kumimoji="1" lang="en-US" altLang="ja-JP" dirty="0">
                <a:solidFill>
                  <a:schemeClr val="tx1"/>
                </a:solidFill>
              </a:rPr>
              <a:t>swan		</a:t>
            </a:r>
            <a:r>
              <a:rPr kumimoji="1" lang="ja-JP" altLang="en-US">
                <a:solidFill>
                  <a:schemeClr val="tx1"/>
                </a:solidFill>
              </a:rPr>
              <a:t>池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いけ</a:t>
            </a:r>
            <a:r>
              <a:rPr kumimoji="1" lang="en-US" altLang="ja-JP" dirty="0">
                <a:solidFill>
                  <a:schemeClr val="tx1"/>
                </a:solidFill>
              </a:rPr>
              <a:t>: pond) </a:t>
            </a:r>
            <a:r>
              <a:rPr kumimoji="1" lang="ja-JP" altLang="en-US">
                <a:solidFill>
                  <a:schemeClr val="tx1"/>
                </a:solidFill>
              </a:rPr>
              <a:t>に</a:t>
            </a:r>
            <a:r>
              <a:rPr kumimoji="1" lang="ja-JP" altLang="en-US" dirty="0">
                <a:solidFill>
                  <a:schemeClr val="tx1"/>
                </a:solidFill>
              </a:rPr>
              <a:t>きれいな</a:t>
            </a:r>
            <a:r>
              <a:rPr kumimoji="1" lang="ja-JP" altLang="en-US" b="1" dirty="0">
                <a:solidFill>
                  <a:schemeClr val="tx1"/>
                </a:solidFill>
              </a:rPr>
              <a:t>白鳥</a:t>
            </a:r>
            <a:r>
              <a:rPr kumimoji="1" lang="ja-JP" altLang="en-US" dirty="0">
                <a:solidFill>
                  <a:schemeClr val="tx1"/>
                </a:solidFill>
              </a:rPr>
              <a:t>がいます。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鳥	とり	</a:t>
            </a:r>
            <a:r>
              <a:rPr kumimoji="1" lang="en-US" altLang="ja-JP" dirty="0">
                <a:solidFill>
                  <a:schemeClr val="tx1"/>
                </a:solidFill>
              </a:rPr>
              <a:t>bird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きれいな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がたくさん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います。／木の上に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鳥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がいます。／スウさんは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鳥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をかっています。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やき鳥</a:t>
            </a:r>
            <a:r>
              <a:rPr kumimoji="1" lang="ja-JP" altLang="en-US">
                <a:solidFill>
                  <a:schemeClr val="tx1"/>
                </a:solidFill>
              </a:rPr>
              <a:t>	やきとり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grilled chicken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金曜日に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やき鳥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たべました。／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やき鳥</a:t>
            </a:r>
            <a:r>
              <a:rPr kumimoji="1" lang="ja-JP" altLang="en-US" sz="1200">
                <a:latin typeface="Segoe UI Historic" panose="020B0502040204020203" pitchFamily="34" charset="0"/>
              </a:rPr>
              <a:t>、好きですか。／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やき鳥</a:t>
            </a:r>
            <a:r>
              <a:rPr kumimoji="1" lang="ja-JP" altLang="en-US" sz="1200">
                <a:latin typeface="Segoe UI Historic" panose="020B0502040204020203" pitchFamily="34" charset="0"/>
              </a:rPr>
              <a:t>とビール、最高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さいこう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45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8943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024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48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2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302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210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432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3877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504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51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5847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694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8DEE9615-1CC9-43D9-9283-120F8BDCA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2867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25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bird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チョウ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とり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鳥　　	とり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bird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やき鳥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やきとり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grilled chicken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56039D5-E886-4ADA-8533-F45D850F30B0}"/>
              </a:ext>
            </a:extLst>
          </p:cNvPr>
          <p:cNvSpPr txBox="1"/>
          <p:nvPr/>
        </p:nvSpPr>
        <p:spPr>
          <a:xfrm>
            <a:off x="516254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きれいな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鳥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がたくさんいます。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金曜日に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やき鳥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たべました。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5263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2022-09-09T05:53:21Z</dcterms:created>
  <dcterms:modified xsi:type="dcterms:W3CDTF">2022-09-09T05:53:45Z</dcterms:modified>
</cp:coreProperties>
</file>