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2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41973"/>
  </p:normalViewPr>
  <p:slideViewPr>
    <p:cSldViewPr snapToGrid="0">
      <p:cViewPr varScale="1">
        <p:scale>
          <a:sx n="49" d="100"/>
          <a:sy n="49" d="100"/>
        </p:scale>
        <p:origin x="352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4C9EA8-7707-C545-A2CB-5668DAA7A1EE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D94DBF-3E5C-3049-9F62-BEBC52B604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61389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第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第</a:t>
            </a:r>
            <a:r>
              <a:rPr kumimoji="1" lang="en-US" altLang="ja-JP" dirty="0">
                <a:latin typeface="+mn-lt"/>
              </a:rPr>
              <a:t>〜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次第</a:t>
            </a:r>
            <a:r>
              <a:rPr kumimoji="1" lang="en-US" altLang="ja-JP" dirty="0"/>
              <a:t>	N2N3	 〔</a:t>
            </a:r>
            <a:r>
              <a:rPr kumimoji="1" lang="ja-JP" altLang="en-US">
                <a:latin typeface="+mn-lt"/>
              </a:rPr>
              <a:t>次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次第に</a:t>
            </a:r>
            <a:r>
              <a:rPr kumimoji="1" lang="en-US" altLang="ja-JP" dirty="0"/>
              <a:t>	N2N3	 〔</a:t>
            </a:r>
            <a:r>
              <a:rPr kumimoji="1" lang="ja-JP" altLang="en-US">
                <a:latin typeface="+mn-lt"/>
              </a:rPr>
              <a:t>次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第一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だいいち</a:t>
            </a:r>
            <a:r>
              <a:rPr kumimoji="1" lang="en-US" altLang="ja-JP" dirty="0">
                <a:latin typeface="+mn-lt"/>
              </a:rPr>
              <a:t>	first	</a:t>
            </a:r>
            <a:r>
              <a:rPr kumimoji="1" lang="ja-JP" altLang="en-US" b="1">
                <a:latin typeface="+mn-lt"/>
              </a:rPr>
              <a:t>第一</a:t>
            </a:r>
            <a:r>
              <a:rPr kumimoji="1" lang="ja-JP" altLang="en-US" b="0">
                <a:latin typeface="+mn-lt"/>
              </a:rPr>
              <a:t>試</a:t>
            </a:r>
            <a:r>
              <a:rPr kumimoji="1" lang="ja-JP" altLang="en-US">
                <a:latin typeface="+mn-lt"/>
              </a:rPr>
              <a:t>合は</a:t>
            </a:r>
            <a:r>
              <a:rPr kumimoji="1" lang="en-US" altLang="ja-JP" dirty="0">
                <a:latin typeface="+mn-lt"/>
              </a:rPr>
              <a:t>9</a:t>
            </a:r>
            <a:r>
              <a:rPr kumimoji="1" lang="ja-JP" altLang="en-US">
                <a:latin typeface="+mn-lt"/>
              </a:rPr>
              <a:t>時に始まります。／家族のことを</a:t>
            </a:r>
            <a:r>
              <a:rPr kumimoji="1" lang="ja-JP" altLang="en-US" b="1">
                <a:latin typeface="+mn-lt"/>
              </a:rPr>
              <a:t>第一に</a:t>
            </a:r>
            <a:r>
              <a:rPr kumimoji="1" lang="ja-JP" altLang="en-US">
                <a:latin typeface="+mn-lt"/>
              </a:rPr>
              <a:t>考える。／</a:t>
            </a:r>
            <a:r>
              <a:rPr kumimoji="1" lang="ja-JP" altLang="en-US" b="1">
                <a:latin typeface="+mn-lt"/>
              </a:rPr>
              <a:t>第一</a:t>
            </a:r>
            <a:r>
              <a:rPr kumimoji="1" lang="ja-JP" altLang="en-US">
                <a:latin typeface="+mn-lt"/>
              </a:rPr>
              <a:t>の理由は何ですか。／</a:t>
            </a:r>
            <a:r>
              <a:rPr kumimoji="1" lang="ja-JP" altLang="en-US" b="1">
                <a:latin typeface="+mn-lt"/>
              </a:rPr>
              <a:t>第</a:t>
            </a:r>
            <a:r>
              <a:rPr kumimoji="1" lang="en-US" altLang="ja-JP" b="1" dirty="0">
                <a:latin typeface="+mn-lt"/>
              </a:rPr>
              <a:t>1</a:t>
            </a:r>
            <a:r>
              <a:rPr kumimoji="1" lang="ja-JP" altLang="en-US">
                <a:latin typeface="+mn-lt"/>
              </a:rPr>
              <a:t>回目の大会は東京で行われました。／彼女はコンクールで</a:t>
            </a:r>
            <a:r>
              <a:rPr kumimoji="1" lang="ja-JP" altLang="en-US" b="1">
                <a:latin typeface="+mn-lt"/>
              </a:rPr>
              <a:t>第</a:t>
            </a:r>
            <a:r>
              <a:rPr kumimoji="1" lang="en-US" altLang="ja-JP" b="1" dirty="0">
                <a:latin typeface="+mn-lt"/>
              </a:rPr>
              <a:t>1</a:t>
            </a:r>
            <a:r>
              <a:rPr kumimoji="1" lang="ja-JP" altLang="en-US">
                <a:latin typeface="+mn-lt"/>
              </a:rPr>
              <a:t>位に選ばれた。／それでは、</a:t>
            </a:r>
            <a:r>
              <a:rPr kumimoji="1" lang="ja-JP" altLang="en-US" b="1">
                <a:latin typeface="+mn-lt"/>
              </a:rPr>
              <a:t>第</a:t>
            </a:r>
            <a:r>
              <a:rPr kumimoji="1" lang="en-US" altLang="ja-JP" b="1" dirty="0">
                <a:latin typeface="+mn-lt"/>
              </a:rPr>
              <a:t>1</a:t>
            </a:r>
            <a:r>
              <a:rPr kumimoji="1" lang="ja-JP" altLang="en-US">
                <a:latin typeface="+mn-lt"/>
              </a:rPr>
              <a:t>位の発表です。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第二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だいに</a:t>
            </a:r>
            <a:r>
              <a:rPr kumimoji="1" lang="en-US" altLang="ja-JP" dirty="0">
                <a:latin typeface="+mn-lt"/>
              </a:rPr>
              <a:t>	second	</a:t>
            </a:r>
            <a:r>
              <a:rPr kumimoji="1" lang="ja-JP" altLang="en-US">
                <a:latin typeface="+mn-lt"/>
              </a:rPr>
              <a:t>今日は教科書の</a:t>
            </a:r>
            <a:r>
              <a:rPr kumimoji="1" lang="ja-JP" altLang="en-US" b="1">
                <a:latin typeface="+mn-lt"/>
              </a:rPr>
              <a:t>第２課</a:t>
            </a:r>
            <a:r>
              <a:rPr kumimoji="1" lang="ja-JP" altLang="en-US">
                <a:latin typeface="+mn-lt"/>
              </a:rPr>
              <a:t>を勉強します。／父は</a:t>
            </a:r>
            <a:r>
              <a:rPr kumimoji="1" lang="ja-JP" altLang="en-US" b="1">
                <a:latin typeface="+mn-lt"/>
              </a:rPr>
              <a:t>第二</a:t>
            </a:r>
            <a:r>
              <a:rPr kumimoji="1" lang="ja-JP" altLang="en-US">
                <a:latin typeface="+mn-lt"/>
              </a:rPr>
              <a:t>の人生を楽しく送っています。／</a:t>
            </a:r>
            <a:r>
              <a:rPr kumimoji="1" lang="ja-JP" altLang="en-US" b="1">
                <a:latin typeface="+mn-lt"/>
              </a:rPr>
              <a:t>第二</a:t>
            </a:r>
            <a:r>
              <a:rPr kumimoji="1" lang="ja-JP" altLang="en-US">
                <a:latin typeface="+mn-lt"/>
              </a:rPr>
              <a:t>次世界大戦は</a:t>
            </a:r>
            <a:r>
              <a:rPr kumimoji="1" lang="en-US" altLang="ja-JP" dirty="0">
                <a:latin typeface="+mn-lt"/>
              </a:rPr>
              <a:t>1945</a:t>
            </a:r>
            <a:r>
              <a:rPr kumimoji="1" lang="ja-JP" altLang="en-US">
                <a:latin typeface="+mn-lt"/>
              </a:rPr>
              <a:t>年に終わりました。／</a:t>
            </a:r>
            <a:r>
              <a:rPr kumimoji="1" lang="ja-JP" altLang="en-US" b="1">
                <a:latin typeface="+mn-lt"/>
              </a:rPr>
              <a:t>第二次</a:t>
            </a:r>
            <a:r>
              <a:rPr kumimoji="1" lang="ja-JP" altLang="en-US">
                <a:latin typeface="+mn-lt"/>
              </a:rPr>
              <a:t>ベビーブームは</a:t>
            </a:r>
            <a:r>
              <a:rPr kumimoji="1" lang="en-US" altLang="ja-JP" dirty="0">
                <a:latin typeface="+mn-lt"/>
              </a:rPr>
              <a:t>1971〜1974</a:t>
            </a:r>
            <a:r>
              <a:rPr kumimoji="1" lang="ja-JP" altLang="en-US">
                <a:latin typeface="+mn-lt"/>
              </a:rPr>
              <a:t>年です。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次第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しだい</a:t>
            </a:r>
            <a:r>
              <a:rPr kumimoji="1" lang="en-US" altLang="ja-JP" dirty="0">
                <a:latin typeface="+mn-lt"/>
              </a:rPr>
              <a:t>	depend on	</a:t>
            </a:r>
            <a:r>
              <a:rPr kumimoji="1" lang="ja-JP" altLang="en-US">
                <a:latin typeface="+mn-lt"/>
              </a:rPr>
              <a:t>行くか行かないはあなた</a:t>
            </a:r>
            <a:r>
              <a:rPr kumimoji="1" lang="ja-JP" altLang="en-US" b="1">
                <a:latin typeface="+mn-lt"/>
              </a:rPr>
              <a:t>次第</a:t>
            </a:r>
            <a:r>
              <a:rPr kumimoji="1" lang="ja-JP" altLang="en-US">
                <a:latin typeface="+mn-lt"/>
              </a:rPr>
              <a:t>です。／試験の結果</a:t>
            </a:r>
            <a:r>
              <a:rPr kumimoji="1" lang="ja-JP" altLang="en-US" b="1">
                <a:latin typeface="+mn-lt"/>
              </a:rPr>
              <a:t>次第</a:t>
            </a:r>
            <a:r>
              <a:rPr kumimoji="1" lang="ja-JP" altLang="en-US">
                <a:latin typeface="+mn-lt"/>
              </a:rPr>
              <a:t>です。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次第に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しだいに</a:t>
            </a:r>
            <a:r>
              <a:rPr kumimoji="1" lang="en-US" altLang="ja-JP" dirty="0">
                <a:latin typeface="+mn-lt"/>
              </a:rPr>
              <a:t>	gradually	</a:t>
            </a:r>
            <a:r>
              <a:rPr kumimoji="1" lang="ja-JP" altLang="en-US">
                <a:latin typeface="+mn-lt"/>
              </a:rPr>
              <a:t>西日本では</a:t>
            </a:r>
            <a:r>
              <a:rPr kumimoji="1" lang="ja-JP" altLang="en-US" b="1">
                <a:latin typeface="+mn-lt"/>
              </a:rPr>
              <a:t>次第に</a:t>
            </a:r>
            <a:r>
              <a:rPr kumimoji="1" lang="ja-JP" altLang="en-US">
                <a:latin typeface="+mn-lt"/>
              </a:rPr>
              <a:t>雨が降り始めるでしょう。／事故の状況が</a:t>
            </a:r>
            <a:r>
              <a:rPr kumimoji="1" lang="ja-JP" altLang="en-US" b="1">
                <a:latin typeface="+mn-lt"/>
              </a:rPr>
              <a:t>次第に</a:t>
            </a:r>
            <a:r>
              <a:rPr kumimoji="1" lang="ja-JP" altLang="en-US">
                <a:latin typeface="+mn-lt"/>
              </a:rPr>
              <a:t>明らかになってきた。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46815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533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9717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24152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54521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31709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58743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81343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02810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4442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6571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4456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5107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家族のことを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第一に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考える。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第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1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回目の大会は東京で行われました。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第二次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ベビーブームは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1971〜1974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年です。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行くか行かないはあなた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次第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西日本では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次第に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雨が降り始めるでしょう。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rank, No.-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5544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ダイ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latin typeface="+mn-lt"/>
                        </a:rPr>
                        <a:t>第一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だいいち</a:t>
                      </a:r>
                      <a:r>
                        <a:rPr kumimoji="1" lang="en-US" altLang="ja-JP" sz="2400" dirty="0">
                          <a:latin typeface="+mn-lt"/>
                        </a:rPr>
                        <a:t>	first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第二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だいに</a:t>
                      </a:r>
                      <a:r>
                        <a:rPr kumimoji="1" lang="en-US" altLang="ja-JP" sz="2400" dirty="0">
                          <a:latin typeface="+mn-lt"/>
                        </a:rPr>
                        <a:t>	second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次第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しだい</a:t>
                      </a:r>
                      <a:r>
                        <a:rPr kumimoji="1" lang="en-US" altLang="ja-JP" sz="2400" dirty="0">
                          <a:latin typeface="+mn-lt"/>
                        </a:rPr>
                        <a:t>	depend on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次第に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しだいに</a:t>
                      </a:r>
                      <a:r>
                        <a:rPr kumimoji="1" lang="en-US" altLang="ja-JP" sz="2400" dirty="0">
                          <a:latin typeface="+mn-lt"/>
                        </a:rPr>
                        <a:t>	gradually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0ACAD104-3FBE-8749-B89A-8ED3C9135F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21595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91204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274</Words>
  <Application>Microsoft Macintosh PowerPoint</Application>
  <PresentationFormat>ワイド画面</PresentationFormat>
  <Paragraphs>24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2022-09-15T02:12:38Z</dcterms:created>
  <dcterms:modified xsi:type="dcterms:W3CDTF">2022-09-15T02:12:59Z</dcterms:modified>
</cp:coreProperties>
</file>