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81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51293"/>
  </p:normalViewPr>
  <p:slideViewPr>
    <p:cSldViewPr snapToGrid="0">
      <p:cViewPr varScale="1">
        <p:scale>
          <a:sx n="62" d="100"/>
          <a:sy n="62" d="100"/>
        </p:scale>
        <p:origin x="304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35EFB5-B48B-9748-A21C-916AA6B21F6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5FF63C-42CB-0947-B137-35E514FD44D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22047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/>
              <a:t>脱</a:t>
            </a:r>
            <a:r>
              <a:rPr kumimoji="1" lang="en-US" altLang="ja-JP" dirty="0"/>
              <a:t>〕</a:t>
            </a:r>
            <a:r>
              <a:rPr kumimoji="1" lang="en-US" altLang="ja-JP" dirty="0" err="1"/>
              <a:t>N1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/>
              <a:t>脱水</a:t>
            </a:r>
            <a:r>
              <a:rPr kumimoji="1" lang="ja-JP" altLang="en-US" sz="1200" baseline="-25000"/>
              <a:t>する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 〔</a:t>
            </a:r>
            <a:r>
              <a:rPr kumimoji="1" lang="ja-JP" altLang="en-US"/>
              <a:t>水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/>
              <a:t>脱線</a:t>
            </a:r>
            <a:r>
              <a:rPr kumimoji="1" lang="ja-JP" altLang="en-US" sz="1200" baseline="-25000"/>
              <a:t>する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N2N3	 〔</a:t>
            </a:r>
            <a:r>
              <a:rPr kumimoji="1" lang="ja-JP" altLang="en-US" baseline="0"/>
              <a:t>線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/>
              <a:t>脱出</a:t>
            </a:r>
            <a:r>
              <a:rPr kumimoji="1" lang="ja-JP" altLang="en-US" sz="1200" baseline="-25000"/>
              <a:t>する</a:t>
            </a:r>
            <a:r>
              <a:rPr kumimoji="1" lang="en-US" altLang="ja-JP" dirty="0"/>
              <a:t>	N1	 〔</a:t>
            </a:r>
            <a:r>
              <a:rPr kumimoji="1" lang="ja-JP" altLang="en-US"/>
              <a:t>出</a:t>
            </a:r>
            <a:r>
              <a:rPr kumimoji="1" lang="en-US" altLang="ja-JP" dirty="0"/>
              <a:t>〕5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/>
              <a:t>脱落</a:t>
            </a:r>
            <a:r>
              <a:rPr kumimoji="1" lang="ja-JP" altLang="en-US" sz="1200" baseline="-25000"/>
              <a:t>する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 〔</a:t>
            </a:r>
            <a:r>
              <a:rPr kumimoji="1" lang="ja-JP" altLang="en-US" sz="1200"/>
              <a:t>落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脱ぐ</a:t>
            </a:r>
            <a:r>
              <a:rPr kumimoji="1" lang="en-US" altLang="ja-JP" dirty="0"/>
              <a:t>	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/>
              <a:t>脱水</a:t>
            </a:r>
            <a:r>
              <a:rPr kumimoji="1" lang="ja-JP" altLang="en-US" sz="1200" baseline="-25000"/>
              <a:t>する</a:t>
            </a:r>
            <a:r>
              <a:rPr kumimoji="1" lang="en-US" altLang="ja-JP" sz="1200" dirty="0"/>
              <a:t>	</a:t>
            </a:r>
            <a:r>
              <a:rPr kumimoji="1" lang="ja-JP" altLang="en-US" sz="1200"/>
              <a:t>だっすい</a:t>
            </a:r>
            <a:r>
              <a:rPr kumimoji="1" lang="en-US" altLang="ja-JP" sz="1200" dirty="0"/>
              <a:t>	</a:t>
            </a:r>
            <a:r>
              <a:rPr kumimoji="1" lang="en-US" altLang="ja-JP" sz="1200" dirty="0">
                <a:latin typeface="Segoe UI Symbol" panose="020B0502040204020203" pitchFamily="34" charset="0"/>
                <a:ea typeface="Segoe UI Symbol" panose="020B0502040204020203" pitchFamily="34" charset="0"/>
              </a:rPr>
              <a:t>dehydration		</a:t>
            </a:r>
            <a:r>
              <a:rPr kumimoji="1" lang="ja-JP" altLang="en-US" sz="1200"/>
              <a:t>手で洗ったあと、洗たく機で</a:t>
            </a:r>
            <a:r>
              <a:rPr kumimoji="1" lang="ja-JP" altLang="en-US" sz="1200" b="1"/>
              <a:t>脱水</a:t>
            </a:r>
            <a:r>
              <a:rPr kumimoji="1" lang="ja-JP" altLang="en-US" sz="1200"/>
              <a:t>する</a:t>
            </a:r>
            <a:r>
              <a:rPr kumimoji="1" lang="ja-JP" altLang="en-US">
                <a:latin typeface="+mn-lt"/>
              </a:rPr>
              <a:t>。</a:t>
            </a:r>
            <a:endParaRPr kumimoji="1" lang="en-US" altLang="ja-JP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/>
              <a:t>脱線</a:t>
            </a:r>
            <a:r>
              <a:rPr kumimoji="1" lang="ja-JP" altLang="en-US" sz="1200" baseline="-25000"/>
              <a:t>する</a:t>
            </a:r>
            <a:r>
              <a:rPr kumimoji="1" lang="en-US" altLang="ja-JP" sz="1200" dirty="0"/>
              <a:t>	</a:t>
            </a:r>
            <a:r>
              <a:rPr kumimoji="1" lang="ja-JP" altLang="en-US" sz="1200"/>
              <a:t>だっせん</a:t>
            </a:r>
            <a:r>
              <a:rPr kumimoji="1" lang="en-US" altLang="ja-JP" sz="1200" dirty="0"/>
              <a:t>	derailment, digression	</a:t>
            </a:r>
            <a:r>
              <a:rPr kumimoji="1" lang="ja-JP" altLang="en-US" sz="1200" b="1"/>
              <a:t>脱線</a:t>
            </a:r>
            <a:r>
              <a:rPr kumimoji="1" lang="ja-JP" altLang="en-US" sz="1200"/>
              <a:t>事故で電車が遅れています。</a:t>
            </a:r>
            <a:r>
              <a:rPr kumimoji="1" lang="ja-JP" altLang="en-US">
                <a:latin typeface="+mn-lt"/>
              </a:rPr>
              <a:t>／彼の話はすぐ</a:t>
            </a:r>
            <a:r>
              <a:rPr kumimoji="1" lang="ja-JP" altLang="en-US" b="1">
                <a:latin typeface="+mn-lt"/>
              </a:rPr>
              <a:t>脱線</a:t>
            </a:r>
            <a:r>
              <a:rPr kumimoji="1" lang="ja-JP" altLang="en-US">
                <a:latin typeface="+mn-lt"/>
              </a:rPr>
              <a:t>する。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/>
              <a:t>脱出</a:t>
            </a:r>
            <a:r>
              <a:rPr kumimoji="1" lang="ja-JP" altLang="en-US" sz="1200" baseline="-25000"/>
              <a:t>する</a:t>
            </a:r>
            <a:r>
              <a:rPr kumimoji="1" lang="en-US" altLang="ja-JP" sz="1200" dirty="0"/>
              <a:t>	</a:t>
            </a:r>
            <a:r>
              <a:rPr kumimoji="1" lang="ja-JP" altLang="en-US" sz="1200"/>
              <a:t>だっしゅつ</a:t>
            </a:r>
            <a:r>
              <a:rPr kumimoji="1" lang="en-US" altLang="ja-JP" sz="1200" dirty="0"/>
              <a:t>	escape</a:t>
            </a:r>
            <a:r>
              <a:rPr kumimoji="1" lang="en-US" altLang="ja-JP" dirty="0"/>
              <a:t>		</a:t>
            </a:r>
            <a:r>
              <a:rPr kumimoji="1" lang="ja-JP" altLang="en-US">
                <a:latin typeface="+mn-ea"/>
                <a:ea typeface="+mn-ea"/>
              </a:rPr>
              <a:t>パイロットはパラシュートで</a:t>
            </a:r>
            <a:r>
              <a:rPr kumimoji="1" lang="ja-JP" altLang="en-US" b="1">
                <a:latin typeface="+mn-ea"/>
                <a:ea typeface="+mn-ea"/>
              </a:rPr>
              <a:t>脱出</a:t>
            </a:r>
            <a:r>
              <a:rPr kumimoji="1" lang="ja-JP" altLang="en-US">
                <a:latin typeface="+mn-ea"/>
                <a:ea typeface="+mn-ea"/>
              </a:rPr>
              <a:t>した。</a:t>
            </a:r>
            <a:endParaRPr kumimoji="1" lang="en-US" altLang="ja-JP" dirty="0">
              <a:latin typeface="+mn-ea"/>
              <a:ea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/>
              <a:t>脱落</a:t>
            </a:r>
            <a:r>
              <a:rPr kumimoji="1" lang="ja-JP" altLang="en-US" sz="1200" baseline="-25000"/>
              <a:t>する</a:t>
            </a:r>
            <a:r>
              <a:rPr kumimoji="1" lang="en-US" altLang="ja-JP" sz="1200" dirty="0"/>
              <a:t>	</a:t>
            </a:r>
            <a:r>
              <a:rPr kumimoji="1" lang="ja-JP" altLang="en-US" sz="1200"/>
              <a:t>だつらく</a:t>
            </a:r>
            <a:r>
              <a:rPr kumimoji="1" lang="en-US" altLang="ja-JP" sz="1200" dirty="0"/>
              <a:t>	omission, </a:t>
            </a:r>
            <a:r>
              <a:rPr kumimoji="1" lang="en-US" altLang="ja-JP" sz="1200" dirty="0">
                <a:latin typeface="Segoe UI Symbol" panose="020B0502040204020203" pitchFamily="34" charset="0"/>
                <a:ea typeface="Segoe UI Symbol" panose="020B0502040204020203" pitchFamily="34" charset="0"/>
              </a:rPr>
              <a:t>dropout</a:t>
            </a:r>
            <a:r>
              <a:rPr kumimoji="1" lang="en-US" altLang="ja-JP" dirty="0"/>
              <a:t>	</a:t>
            </a:r>
            <a:r>
              <a:rPr kumimoji="1" lang="ja-JP" altLang="en-US">
                <a:latin typeface="+mn-ea"/>
                <a:ea typeface="+mn-ea"/>
              </a:rPr>
              <a:t>この本はページの</a:t>
            </a:r>
            <a:r>
              <a:rPr kumimoji="1" lang="ja-JP" altLang="en-US" b="1">
                <a:latin typeface="+mn-ea"/>
                <a:ea typeface="+mn-ea"/>
              </a:rPr>
              <a:t>脱落</a:t>
            </a:r>
            <a:r>
              <a:rPr kumimoji="1" lang="ja-JP" altLang="en-US">
                <a:latin typeface="+mn-ea"/>
                <a:ea typeface="+mn-ea"/>
              </a:rPr>
              <a:t>があります。／</a:t>
            </a:r>
            <a:r>
              <a:rPr kumimoji="1" lang="ja-JP" altLang="en-US" b="1">
                <a:latin typeface="+mn-ea"/>
                <a:ea typeface="+mn-ea"/>
              </a:rPr>
              <a:t>脱落</a:t>
            </a:r>
            <a:r>
              <a:rPr kumimoji="1" lang="ja-JP" altLang="en-US">
                <a:latin typeface="+mn-ea"/>
                <a:ea typeface="+mn-ea"/>
              </a:rPr>
              <a:t>者は１人もいなかった。</a:t>
            </a:r>
            <a:endParaRPr kumimoji="1" lang="en-US" altLang="ja-JP" dirty="0">
              <a:latin typeface="+mn-ea"/>
              <a:ea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>
                <a:latin typeface="+mn-lt"/>
              </a:rPr>
              <a:t>脱ぐ</a:t>
            </a:r>
            <a:r>
              <a:rPr kumimoji="1" lang="en-US" altLang="ja-JP" sz="1200" dirty="0">
                <a:latin typeface="+mn-lt"/>
              </a:rPr>
              <a:t>	</a:t>
            </a:r>
            <a:r>
              <a:rPr kumimoji="1" lang="ja-JP" altLang="en-US" sz="1200">
                <a:latin typeface="+mn-lt"/>
              </a:rPr>
              <a:t>ぬぐ</a:t>
            </a:r>
            <a:r>
              <a:rPr kumimoji="1" lang="en-US" altLang="ja-JP" sz="1200" dirty="0">
                <a:latin typeface="+mn-lt"/>
              </a:rPr>
              <a:t>	</a:t>
            </a:r>
            <a:r>
              <a:rPr kumimoji="1" lang="en-US" altLang="ja-JP" sz="1200" dirty="0">
                <a:latin typeface="Segoe UI Symbol" panose="020B0502040204020203" pitchFamily="34" charset="0"/>
                <a:ea typeface="Segoe UI Symbol" panose="020B0502040204020203" pitchFamily="34" charset="0"/>
              </a:rPr>
              <a:t>to undress, to take off	</a:t>
            </a:r>
            <a:r>
              <a:rPr kumimoji="1" lang="ja-JP" altLang="en-US" sz="1200">
                <a:latin typeface="+mn-ea"/>
                <a:ea typeface="+mn-ea"/>
              </a:rPr>
              <a:t>くつを</a:t>
            </a:r>
            <a:r>
              <a:rPr kumimoji="1" lang="ja-JP" altLang="en-US" sz="1200" b="1">
                <a:latin typeface="+mn-ea"/>
                <a:ea typeface="+mn-ea"/>
              </a:rPr>
              <a:t>脱いで</a:t>
            </a:r>
            <a:r>
              <a:rPr kumimoji="1" lang="ja-JP" altLang="en-US" sz="1200">
                <a:latin typeface="+mn-ea"/>
                <a:ea typeface="+mn-ea"/>
              </a:rPr>
              <a:t>上がってください</a:t>
            </a:r>
            <a:r>
              <a:rPr kumimoji="1" lang="ja-JP" altLang="en-US">
                <a:latin typeface="+mn-ea"/>
                <a:ea typeface="+mn-ea"/>
              </a:rPr>
              <a:t>。／病院へ行くときは、</a:t>
            </a:r>
            <a:r>
              <a:rPr kumimoji="1" lang="ja-JP" altLang="en-US" b="1">
                <a:latin typeface="+mn-ea"/>
                <a:ea typeface="+mn-ea"/>
              </a:rPr>
              <a:t>脱ぎ</a:t>
            </a:r>
            <a:r>
              <a:rPr kumimoji="1" lang="ja-JP" altLang="en-US">
                <a:latin typeface="+mn-ea"/>
                <a:ea typeface="+mn-ea"/>
              </a:rPr>
              <a:t>やすい服がいいです。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70411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07037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8727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493348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8535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00550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46063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56739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1273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66132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6772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6301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42802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1702261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手で洗ったあと、洗たく機で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脱水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する。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/>
                <a:ea typeface="游ゴシック"/>
                <a:cs typeface="+mn-cs"/>
              </a:rPr>
              <a:t>くつを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/>
                <a:ea typeface="游ゴシック"/>
                <a:cs typeface="+mn-cs"/>
              </a:rPr>
              <a:t>脱いで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/>
                <a:ea typeface="游ゴシック"/>
                <a:cs typeface="+mn-cs"/>
              </a:rPr>
              <a:t>上がってください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/>
                <a:ea typeface="游ゴシック"/>
                <a:cs typeface="+mn-cs"/>
              </a:rPr>
              <a:t>病院へ行くときは、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/>
                <a:ea typeface="游ゴシック"/>
                <a:cs typeface="+mn-cs"/>
              </a:rPr>
              <a:t>脱ぎ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/>
                <a:ea typeface="游ゴシック"/>
                <a:cs typeface="+mn-cs"/>
              </a:rPr>
              <a:t>やすい服がいいです。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undress, escape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91440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ダツ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/>
                        <a:t>脱水</a:t>
                      </a:r>
                      <a:r>
                        <a:rPr kumimoji="1" lang="ja-JP" altLang="en-US" sz="2400" baseline="-25000"/>
                        <a:t>する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ja-JP" altLang="en-US" sz="2400"/>
                        <a:t>だっすい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en-US" altLang="ja-JP" sz="2400" dirty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dehydration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ぬ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ぐ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latin typeface="+mn-lt"/>
                        </a:rPr>
                        <a:t>脱ぐ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ぬぐ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en-US" altLang="ja-JP" sz="2400" dirty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to undress, to take off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5" name="図 4">
            <a:extLst>
              <a:ext uri="{FF2B5EF4-FFF2-40B4-BE49-F238E27FC236}">
                <a16:creationId xmlns:a16="http://schemas.microsoft.com/office/drawing/2014/main" id="{32E15E93-F202-5E4F-89B9-189CB46D90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21595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445927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229</Words>
  <Application>Microsoft Macintosh PowerPoint</Application>
  <PresentationFormat>ワイド画面</PresentationFormat>
  <Paragraphs>25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2022-09-15T07:55:33Z</dcterms:created>
  <dcterms:modified xsi:type="dcterms:W3CDTF">2022-09-15T07:56:06Z</dcterms:modified>
</cp:coreProperties>
</file>