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943AC-BE58-0547-8F6C-34605933F51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DDFC9-094F-B343-889B-707DC1CB3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959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動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自動車</a:t>
            </a:r>
            <a:r>
              <a:rPr kumimoji="1" lang="en-US" altLang="ja-JP" dirty="0"/>
              <a:t>	N5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動物</a:t>
            </a:r>
            <a:r>
              <a:rPr kumimoji="1" lang="en-US" altLang="ja-JP" dirty="0"/>
              <a:t>	N5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運動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移動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移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活動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活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感動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感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行動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動作</a:t>
            </a:r>
            <a:r>
              <a:rPr kumimoji="1" lang="en-US" altLang="ja-JP" dirty="0"/>
              <a:t>	N2N3	〔</a:t>
            </a:r>
            <a:r>
              <a:rPr kumimoji="1" lang="ja-JP" altLang="en-US"/>
              <a:t>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自動的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自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的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異動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N1	〔</a:t>
            </a:r>
            <a:r>
              <a:rPr kumimoji="1" lang="ja-JP" altLang="en-US"/>
              <a:t>異</a:t>
            </a:r>
            <a:r>
              <a:rPr kumimoji="1" lang="en-US" altLang="ja-JP" dirty="0"/>
              <a:t>〕N1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不動産屋</a:t>
            </a:r>
            <a:r>
              <a:rPr kumimoji="1" lang="en-US" altLang="ja-JP" dirty="0"/>
              <a:t>	N1	〔</a:t>
            </a:r>
            <a:r>
              <a:rPr kumimoji="1" lang="ja-JP" altLang="en-US"/>
              <a:t>不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産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>
                <a:solidFill>
                  <a:schemeClr val="tx1"/>
                </a:solidFill>
              </a:rPr>
              <a:t>動く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動かす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自動車</a:t>
            </a:r>
            <a:r>
              <a:rPr kumimoji="1" lang="ja-JP" altLang="en-US" sz="2400" dirty="0">
                <a:solidFill>
                  <a:schemeClr val="tx1"/>
                </a:solidFill>
              </a:rPr>
              <a:t>	じどうしゃ	</a:t>
            </a:r>
            <a:r>
              <a:rPr kumimoji="1" lang="en-US" altLang="ja-JP" sz="2400" dirty="0">
                <a:solidFill>
                  <a:schemeClr val="tx1"/>
                </a:solidFill>
              </a:rPr>
              <a:t>car, automobile		</a:t>
            </a:r>
            <a:r>
              <a:rPr kumimoji="1" lang="ja-JP" altLang="en-US" sz="2400" dirty="0">
                <a:solidFill>
                  <a:schemeClr val="tx1"/>
                </a:solidFill>
              </a:rPr>
              <a:t>トヨタは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自動車</a:t>
            </a:r>
            <a:r>
              <a:rPr kumimoji="1" lang="ja-JP" altLang="en-US" sz="2400" dirty="0">
                <a:solidFill>
                  <a:schemeClr val="tx1"/>
                </a:solidFill>
              </a:rPr>
              <a:t>の会社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かいしゃ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動物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どうぶつ</a:t>
            </a:r>
            <a:r>
              <a:rPr kumimoji="1" lang="en-US" altLang="ja-JP" sz="2400" dirty="0">
                <a:solidFill>
                  <a:schemeClr val="tx1"/>
                </a:solidFill>
              </a:rPr>
              <a:t>	animal			</a:t>
            </a:r>
            <a:r>
              <a:rPr kumimoji="1" lang="ja-JP" altLang="en-US" sz="2400" dirty="0">
                <a:solidFill>
                  <a:schemeClr val="tx1"/>
                </a:solidFill>
              </a:rPr>
              <a:t>どんな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動物</a:t>
            </a:r>
            <a:r>
              <a:rPr kumimoji="1" lang="ja-JP" altLang="en-US" sz="2400" dirty="0">
                <a:solidFill>
                  <a:schemeClr val="tx1"/>
                </a:solidFill>
              </a:rPr>
              <a:t>が好きです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動物</a:t>
            </a:r>
            <a:r>
              <a:rPr kumimoji="1" lang="ja-JP" altLang="en-US" sz="2400">
                <a:solidFill>
                  <a:schemeClr val="tx1"/>
                </a:solidFill>
              </a:rPr>
              <a:t>をかったことがありますか。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運動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うんどう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exercise, workout		</a:t>
            </a:r>
            <a:r>
              <a:rPr kumimoji="1" lang="ja-JP" altLang="en-US" sz="2400" dirty="0">
                <a:solidFill>
                  <a:schemeClr val="tx1"/>
                </a:solidFill>
              </a:rPr>
              <a:t>体のために、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運動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います。／毎日</a:t>
            </a:r>
            <a:r>
              <a:rPr kumimoji="1" lang="ja-JP" altLang="en-US" sz="2400" b="1">
                <a:solidFill>
                  <a:schemeClr val="tx1"/>
                </a:solidFill>
              </a:rPr>
              <a:t>運動</a:t>
            </a:r>
            <a:r>
              <a:rPr kumimoji="1" lang="ja-JP" altLang="en-US" sz="2400">
                <a:solidFill>
                  <a:schemeClr val="tx1"/>
                </a:solidFill>
              </a:rPr>
              <a:t>しましょう。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移動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transfer, shift, movement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ここはうるさいですから、少し席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せき</a:t>
            </a:r>
            <a:r>
              <a:rPr kumimoji="1" lang="en-US" altLang="ja-JP" sz="2400" dirty="0">
                <a:solidFill>
                  <a:schemeClr val="tx1"/>
                </a:solidFill>
              </a:rPr>
              <a:t>: seat)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移動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しません</a:t>
            </a:r>
            <a:r>
              <a:rPr kumimoji="1" lang="ja-JP" altLang="en-US" sz="2400">
                <a:solidFill>
                  <a:schemeClr val="tx1"/>
                </a:solidFill>
              </a:rPr>
              <a:t>か。／事務室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じむしつ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は２階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>
                <a:solidFill>
                  <a:schemeClr val="tx1"/>
                </a:solidFill>
              </a:rPr>
              <a:t>移動</a:t>
            </a:r>
            <a:r>
              <a:rPr kumimoji="1" lang="ja-JP" altLang="en-US" sz="2400">
                <a:solidFill>
                  <a:schemeClr val="tx1"/>
                </a:solidFill>
              </a:rPr>
              <a:t>しました。</a:t>
            </a:r>
            <a:endParaRPr kumimoji="1" lang="en-US" altLang="ja-JP" sz="2400" baseline="-25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活動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かつどう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activity	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彼はいろいろなボランティア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活動</a:t>
            </a:r>
            <a:r>
              <a:rPr kumimoji="1" lang="ja-JP" altLang="en-US" sz="2400" dirty="0">
                <a:solidFill>
                  <a:schemeClr val="tx1"/>
                </a:solidFill>
              </a:rPr>
              <a:t>をしています。</a:t>
            </a:r>
            <a:endParaRPr kumimoji="1" lang="en-US" altLang="ja-JP" sz="2400" baseline="-25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感動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impression, emotion (being moved, being touched)</a:t>
            </a:r>
            <a:r>
              <a:rPr kumimoji="1" lang="ja-JP" altLang="en-US" sz="2400" dirty="0">
                <a:solidFill>
                  <a:schemeClr val="tx1"/>
                </a:solidFill>
              </a:rPr>
              <a:t>　このえいがを見て、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感動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baseline="-25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行動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action			</a:t>
            </a:r>
            <a:r>
              <a:rPr kumimoji="1" lang="ja-JP" altLang="en-US" sz="2400" dirty="0">
                <a:solidFill>
                  <a:schemeClr val="tx1"/>
                </a:solidFill>
              </a:rPr>
              <a:t>夜はあぶないので、一人で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行動</a:t>
            </a:r>
            <a:r>
              <a:rPr kumimoji="1" lang="ja-JP" altLang="en-US" sz="2400" dirty="0">
                <a:solidFill>
                  <a:schemeClr val="tx1"/>
                </a:solidFill>
              </a:rPr>
              <a:t>しないでください。</a:t>
            </a:r>
            <a:endParaRPr kumimoji="1" lang="en-US" altLang="ja-JP" sz="2400" baseline="-25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動作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ja-JP" altLang="en-US" sz="2400">
                <a:solidFill>
                  <a:schemeClr val="tx1"/>
                </a:solidFill>
              </a:rPr>
              <a:t>	どうさ	</a:t>
            </a:r>
            <a:r>
              <a:rPr kumimoji="1" lang="en-US" altLang="ja-JP" sz="2400" dirty="0">
                <a:solidFill>
                  <a:schemeClr val="tx1"/>
                </a:solidFill>
              </a:rPr>
              <a:t>movement			</a:t>
            </a:r>
            <a:r>
              <a:rPr kumimoji="1" lang="ja-JP" altLang="en-US" sz="2400">
                <a:solidFill>
                  <a:schemeClr val="tx1"/>
                </a:solidFill>
              </a:rPr>
              <a:t>アプリが</a:t>
            </a:r>
            <a:r>
              <a:rPr kumimoji="1" lang="ja-JP" altLang="en-US" sz="2400" b="1">
                <a:solidFill>
                  <a:schemeClr val="tx1"/>
                </a:solidFill>
              </a:rPr>
              <a:t>動作</a:t>
            </a:r>
            <a:r>
              <a:rPr kumimoji="1" lang="ja-JP" altLang="en-US" sz="2400">
                <a:solidFill>
                  <a:schemeClr val="tx1"/>
                </a:solidFill>
              </a:rPr>
              <a:t>しないときは、再起動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さいきどう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: restart)</a:t>
            </a:r>
            <a:r>
              <a:rPr kumimoji="1" lang="ja-JP" altLang="en-US" sz="2400">
                <a:solidFill>
                  <a:schemeClr val="tx1"/>
                </a:solidFill>
              </a:rPr>
              <a:t>してください。／このロボットは人間のような</a:t>
            </a:r>
            <a:r>
              <a:rPr kumimoji="1" lang="ja-JP" altLang="en-US" sz="2400" b="1">
                <a:solidFill>
                  <a:schemeClr val="tx1"/>
                </a:solidFill>
              </a:rPr>
              <a:t>動作</a:t>
            </a:r>
            <a:r>
              <a:rPr kumimoji="1" lang="ja-JP" altLang="en-US" sz="2400">
                <a:solidFill>
                  <a:schemeClr val="tx1"/>
                </a:solidFill>
              </a:rPr>
              <a:t>をします。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自動的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じどうてき</a:t>
            </a:r>
            <a:r>
              <a:rPr kumimoji="1" lang="en-US" altLang="ja-JP" sz="2400" dirty="0">
                <a:solidFill>
                  <a:schemeClr val="tx1"/>
                </a:solidFill>
              </a:rPr>
              <a:t>	automatic	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この部屋は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自動的</a:t>
            </a:r>
            <a:r>
              <a:rPr kumimoji="1" lang="ja-JP" altLang="en-US" sz="2400" dirty="0">
                <a:solidFill>
                  <a:schemeClr val="tx1"/>
                </a:solidFill>
              </a:rPr>
              <a:t>にかぎが閉まります。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異動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いどう</a:t>
            </a:r>
            <a:r>
              <a:rPr kumimoji="1" lang="en-US" altLang="ja-JP" sz="2400" dirty="0">
                <a:solidFill>
                  <a:schemeClr val="tx1"/>
                </a:solidFill>
              </a:rPr>
              <a:t>	(personal) change, (staff)  reshuffle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彼は今年、人事部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じんじぶ</a:t>
            </a:r>
            <a:r>
              <a:rPr kumimoji="1" lang="en-US" altLang="ja-JP" sz="2400" dirty="0">
                <a:solidFill>
                  <a:schemeClr val="tx1"/>
                </a:solidFill>
              </a:rPr>
              <a:t>: personal department)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異動</a:t>
            </a:r>
            <a:r>
              <a:rPr kumimoji="1" lang="ja-JP" altLang="en-US" sz="2400" dirty="0">
                <a:solidFill>
                  <a:schemeClr val="tx1"/>
                </a:solidFill>
              </a:rPr>
              <a:t>になりました。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不動産屋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ふどうさんや</a:t>
            </a:r>
            <a:r>
              <a:rPr kumimoji="1" lang="en-US" altLang="ja-JP" sz="2400" dirty="0">
                <a:solidFill>
                  <a:schemeClr val="tx1"/>
                </a:solidFill>
              </a:rPr>
              <a:t>	real estate			</a:t>
            </a:r>
            <a:r>
              <a:rPr kumimoji="1" lang="ja-JP" altLang="en-US" sz="2400" dirty="0">
                <a:solidFill>
                  <a:schemeClr val="tx1"/>
                </a:solidFill>
              </a:rPr>
              <a:t>新しいアパートをさがさなければならないので、明日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不動産屋</a:t>
            </a:r>
            <a:r>
              <a:rPr kumimoji="1" lang="ja-JP" altLang="en-US" sz="2400" dirty="0">
                <a:solidFill>
                  <a:schemeClr val="tx1"/>
                </a:solidFill>
              </a:rPr>
              <a:t>へ行くつもりです。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動く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うごく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move			</a:t>
            </a:r>
            <a:r>
              <a:rPr kumimoji="1" lang="ja-JP" altLang="en-US" sz="2400">
                <a:solidFill>
                  <a:schemeClr val="tx1"/>
                </a:solidFill>
              </a:rPr>
              <a:t>プリンタが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動きません</a:t>
            </a:r>
            <a:r>
              <a:rPr kumimoji="1" lang="ja-JP" altLang="en-US" sz="2400" dirty="0">
                <a:solidFill>
                  <a:schemeClr val="tx1"/>
                </a:solidFill>
              </a:rPr>
              <a:t>。ちょっと見てもらえません</a:t>
            </a:r>
            <a:r>
              <a:rPr kumimoji="1" lang="ja-JP" altLang="en-US" sz="2400">
                <a:solidFill>
                  <a:schemeClr val="tx1"/>
                </a:solidFill>
              </a:rPr>
              <a:t>か。／今からしゃしんをとります。</a:t>
            </a:r>
            <a:r>
              <a:rPr kumimoji="1" lang="ja-JP" altLang="en-US" sz="2400" b="1">
                <a:solidFill>
                  <a:schemeClr val="tx1"/>
                </a:solidFill>
              </a:rPr>
              <a:t>動かないで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動かす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うごかす</a:t>
            </a:r>
            <a:r>
              <a:rPr kumimoji="1" lang="en-US" altLang="ja-JP" sz="2400" dirty="0">
                <a:solidFill>
                  <a:schemeClr val="tx1"/>
                </a:solidFill>
              </a:rPr>
              <a:t>	to move (a thing), get things to work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このテーブルはおもいので、一人では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動かせません</a:t>
            </a:r>
            <a:r>
              <a:rPr kumimoji="1" lang="ja-JP" altLang="en-US" sz="2400" dirty="0">
                <a:solidFill>
                  <a:schemeClr val="tx1"/>
                </a:solidFill>
              </a:rPr>
              <a:t>。／コンピューターでロボットを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動かして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808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39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6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629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15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80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70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27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12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0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18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65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どんな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動物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が好きですか。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プリンタが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動きません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。ちょっと見てもらえませんか。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このテーブルはおもいので、一人では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動かせません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21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move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ドウ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動物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どうぶつ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animal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うご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うご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かす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動く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うごく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move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動かす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うごかす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move (a thing)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266" name="Picture 2">
            <a:extLst>
              <a:ext uri="{FF2B5EF4-FFF2-40B4-BE49-F238E27FC236}">
                <a16:creationId xmlns:a16="http://schemas.microsoft.com/office/drawing/2014/main" id="{F267DB30-5379-42E7-B102-2C2BB47B6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</Words>
  <Application>Microsoft Macintosh PowerPoint</Application>
  <PresentationFormat>ワイド画面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2022-09-14T03:17:13Z</dcterms:created>
  <dcterms:modified xsi:type="dcterms:W3CDTF">2022-09-14T03:17:44Z</dcterms:modified>
</cp:coreProperties>
</file>