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2449"/>
  </p:normalViewPr>
  <p:slideViewPr>
    <p:cSldViewPr snapToGrid="0">
      <p:cViewPr varScale="1">
        <p:scale>
          <a:sx n="77" d="100"/>
          <a:sy n="77" d="100"/>
        </p:scale>
        <p:origin x="2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2E6F7-4EA1-A740-BD6B-70BA9CDB7E90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100D3-1C3D-9543-9460-5A77482639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245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堂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食堂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講堂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N4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講</a:t>
            </a:r>
            <a:r>
              <a:rPr kumimoji="1" lang="en-US" altLang="ja-JP" baseline="0" dirty="0"/>
              <a:t>〕N2N3</a:t>
            </a:r>
            <a:endParaRPr kumimoji="1" lang="en-US" altLang="ja-JP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議事堂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N1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議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事</a:t>
            </a:r>
            <a:r>
              <a:rPr kumimoji="1" lang="en-US" altLang="ja-JP" baseline="0" dirty="0"/>
              <a:t>〕N4</a:t>
            </a:r>
            <a:endParaRPr kumimoji="1" lang="en-US" altLang="ja-JP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堂々と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食堂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しょくどう</a:t>
            </a:r>
            <a:r>
              <a:rPr kumimoji="1" lang="en-US" altLang="ja-JP" baseline="0" dirty="0">
                <a:latin typeface="+mn-lt"/>
              </a:rPr>
              <a:t>	dining hall	</a:t>
            </a:r>
            <a:r>
              <a:rPr kumimoji="1" lang="ja-JP" altLang="en-US" baseline="0">
                <a:latin typeface="+mn-lt"/>
              </a:rPr>
              <a:t>昼食は社員</a:t>
            </a:r>
            <a:r>
              <a:rPr kumimoji="1" lang="ja-JP" altLang="en-US" b="1" baseline="0">
                <a:latin typeface="+mn-lt"/>
              </a:rPr>
              <a:t>食堂</a:t>
            </a:r>
            <a:r>
              <a:rPr kumimoji="1" lang="ja-JP" altLang="en-US" baseline="0">
                <a:latin typeface="+mn-lt"/>
              </a:rPr>
              <a:t>で食べます。／大学の</a:t>
            </a:r>
            <a:r>
              <a:rPr kumimoji="1" lang="ja-JP" altLang="en-US" b="1" baseline="0">
                <a:latin typeface="+mn-lt"/>
              </a:rPr>
              <a:t>食堂</a:t>
            </a:r>
            <a:r>
              <a:rPr kumimoji="1" lang="ja-JP" altLang="en-US" baseline="0">
                <a:latin typeface="+mn-lt"/>
              </a:rPr>
              <a:t>は安くておいしいです。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講堂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こうどう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lecture hall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８時に黒田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講堂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に来てください。／この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講堂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は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30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年前に建てられました。</a:t>
            </a:r>
            <a:endParaRPr kumimoji="1" lang="en-US" altLang="ja-JP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議事堂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ぎじどう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Diet Building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国会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議事堂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は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1936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年に建てられました。／国会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議事堂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は平日に見学できます。</a:t>
            </a:r>
            <a:endParaRPr kumimoji="1" lang="en-US" altLang="ja-JP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堂々と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どうどうと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dignified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彼女は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堂々と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スピーチをした。／彼はいつも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堂々と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している。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411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041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75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719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98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55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92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14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58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80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3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32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76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は安くておいしいです。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８時に黒田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講堂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に来てください。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hall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79267"/>
              </p:ext>
            </p:extLst>
          </p:nvPr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ドウ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食堂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しょくどう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dining hall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講堂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こうどう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lecture hall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8671F10-C05C-AF40-BC96-A7B9154B1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058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2022-08-29T08:52:00Z</dcterms:created>
  <dcterms:modified xsi:type="dcterms:W3CDTF">2022-08-29T08:52:45Z</dcterms:modified>
</cp:coreProperties>
</file>