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9592"/>
  </p:normalViewPr>
  <p:slideViewPr>
    <p:cSldViewPr snapToGrid="0">
      <p:cViewPr varScale="1">
        <p:scale>
          <a:sx n="60" d="100"/>
          <a:sy n="60" d="100"/>
        </p:scale>
        <p:origin x="30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B4752-F810-3543-8BA2-AF7D94FC62F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766F4-3FD1-5242-87A4-3F9338BCF8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0290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現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現代</a:t>
            </a:r>
            <a:r>
              <a:rPr kumimoji="1" lang="en-US" altLang="ja-JP" dirty="0"/>
              <a:t>	N2N3	 〔</a:t>
            </a:r>
            <a:r>
              <a:rPr kumimoji="1" lang="ja-JP" altLang="en-US"/>
              <a:t>代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現金</a:t>
            </a:r>
            <a:r>
              <a:rPr kumimoji="1" lang="en-US" altLang="ja-JP" dirty="0"/>
              <a:t>	N2N3	 〔</a:t>
            </a:r>
            <a:r>
              <a:rPr kumimoji="1" lang="ja-JP" altLang="en-US"/>
              <a:t>金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現在</a:t>
            </a:r>
            <a:r>
              <a:rPr kumimoji="1" lang="en-US" altLang="ja-JP" dirty="0"/>
              <a:t>	N2N3	 〔</a:t>
            </a:r>
            <a:r>
              <a:rPr kumimoji="1" lang="ja-JP" altLang="en-US"/>
              <a:t>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現実</a:t>
            </a:r>
            <a:r>
              <a:rPr kumimoji="1" lang="en-US" altLang="ja-JP" dirty="0"/>
              <a:t>	N2N3	 〔</a:t>
            </a:r>
            <a:r>
              <a:rPr kumimoji="1" lang="ja-JP" altLang="en-US"/>
              <a:t>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現れる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表現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ひょうげん</a:t>
            </a:r>
            <a:r>
              <a:rPr kumimoji="1" lang="en-US" altLang="ja-JP" dirty="0">
                <a:latin typeface="+mn-lt"/>
              </a:rPr>
              <a:t>	expression		</a:t>
            </a:r>
            <a:r>
              <a:rPr kumimoji="1" lang="ja-JP" altLang="en-US">
                <a:latin typeface="+mn-lt"/>
              </a:rPr>
              <a:t>その</a:t>
            </a:r>
            <a:r>
              <a:rPr kumimoji="1" lang="ja-JP" altLang="en-US" b="1">
                <a:latin typeface="+mn-lt"/>
              </a:rPr>
              <a:t>表現</a:t>
            </a:r>
            <a:r>
              <a:rPr kumimoji="1" lang="ja-JP" altLang="en-US">
                <a:latin typeface="+mn-lt"/>
              </a:rPr>
              <a:t>は友だちとの会話では使いません。／歌で気持ちを</a:t>
            </a:r>
            <a:r>
              <a:rPr kumimoji="1" lang="ja-JP" altLang="en-US" b="1">
                <a:latin typeface="+mn-lt"/>
              </a:rPr>
              <a:t>表現</a:t>
            </a:r>
            <a:r>
              <a:rPr kumimoji="1" lang="ja-JP" altLang="en-US">
                <a:latin typeface="+mn-lt"/>
              </a:rPr>
              <a:t>する。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現代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げんだい</a:t>
            </a:r>
            <a:r>
              <a:rPr kumimoji="1" lang="en-US" altLang="ja-JP" dirty="0">
                <a:latin typeface="+mn-lt"/>
              </a:rPr>
              <a:t>	modern times	</a:t>
            </a:r>
            <a:r>
              <a:rPr kumimoji="1" lang="ja-JP" altLang="en-US" b="1">
                <a:latin typeface="+mn-lt"/>
              </a:rPr>
              <a:t>現代</a:t>
            </a:r>
            <a:r>
              <a:rPr kumimoji="1" lang="ja-JP" altLang="en-US">
                <a:latin typeface="+mn-lt"/>
              </a:rPr>
              <a:t>の社会問題を考える。／</a:t>
            </a:r>
            <a:r>
              <a:rPr kumimoji="1" lang="ja-JP" altLang="en-US" b="1">
                <a:latin typeface="+mn-lt"/>
              </a:rPr>
              <a:t>現代</a:t>
            </a:r>
            <a:r>
              <a:rPr kumimoji="1" lang="ja-JP" altLang="en-US">
                <a:latin typeface="+mn-lt"/>
              </a:rPr>
              <a:t>風にアレンジする。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現金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げんきん</a:t>
            </a:r>
            <a:r>
              <a:rPr kumimoji="1" lang="en-US" altLang="ja-JP" dirty="0">
                <a:latin typeface="+mn-lt"/>
              </a:rPr>
              <a:t>	cash		</a:t>
            </a:r>
            <a:r>
              <a:rPr kumimoji="1" lang="ja-JP" altLang="en-US">
                <a:latin typeface="+mn-lt"/>
              </a:rPr>
              <a:t>カードは使えません。</a:t>
            </a:r>
            <a:r>
              <a:rPr kumimoji="1" lang="ja-JP" altLang="en-US" b="1">
                <a:latin typeface="+mn-lt"/>
              </a:rPr>
              <a:t>現金</a:t>
            </a:r>
            <a:r>
              <a:rPr kumimoji="1" lang="ja-JP" altLang="en-US">
                <a:latin typeface="+mn-lt"/>
              </a:rPr>
              <a:t>でお願いします。／今、</a:t>
            </a:r>
            <a:r>
              <a:rPr kumimoji="1" lang="ja-JP" altLang="en-US" b="1">
                <a:latin typeface="+mn-lt"/>
              </a:rPr>
              <a:t>現金</a:t>
            </a:r>
            <a:r>
              <a:rPr kumimoji="1" lang="ja-JP" altLang="en-US">
                <a:latin typeface="+mn-lt"/>
              </a:rPr>
              <a:t>は二千円しかありません。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現在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げんざい</a:t>
            </a:r>
            <a:r>
              <a:rPr kumimoji="1" lang="en-US" altLang="ja-JP" dirty="0">
                <a:latin typeface="+mn-lt"/>
              </a:rPr>
              <a:t>	the present		</a:t>
            </a:r>
            <a:r>
              <a:rPr kumimoji="1" lang="ja-JP" altLang="en-US" b="1">
                <a:latin typeface="+mn-lt"/>
              </a:rPr>
              <a:t>現在</a:t>
            </a:r>
            <a:r>
              <a:rPr kumimoji="1" lang="ja-JP" altLang="en-US">
                <a:latin typeface="+mn-lt"/>
              </a:rPr>
              <a:t>、</a:t>
            </a:r>
            <a:r>
              <a:rPr kumimoji="1" lang="ja-JP" altLang="en-US" b="0">
                <a:latin typeface="+mn-lt"/>
              </a:rPr>
              <a:t>工事</a:t>
            </a:r>
            <a:r>
              <a:rPr kumimoji="1" lang="ja-JP" altLang="en-US">
                <a:latin typeface="+mn-lt"/>
              </a:rPr>
              <a:t>中で中に入れません。／事故で通行止めになっていましたが、</a:t>
            </a:r>
            <a:r>
              <a:rPr kumimoji="1" lang="ja-JP" altLang="en-US" b="1">
                <a:latin typeface="+mn-lt"/>
              </a:rPr>
              <a:t>現在</a:t>
            </a:r>
            <a:r>
              <a:rPr kumimoji="1" lang="ja-JP" altLang="en-US">
                <a:latin typeface="+mn-lt"/>
              </a:rPr>
              <a:t>は通れるそうです。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現実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げんじつ</a:t>
            </a:r>
            <a:r>
              <a:rPr kumimoji="1" lang="en-US" altLang="ja-JP" dirty="0">
                <a:latin typeface="+mn-lt"/>
              </a:rPr>
              <a:t>	reality		</a:t>
            </a:r>
            <a:r>
              <a:rPr kumimoji="1" lang="ja-JP" altLang="en-US" b="1">
                <a:latin typeface="+mn-lt"/>
              </a:rPr>
              <a:t>現実</a:t>
            </a:r>
            <a:r>
              <a:rPr kumimoji="1" lang="ja-JP" altLang="en-US">
                <a:latin typeface="+mn-lt"/>
              </a:rPr>
              <a:t>を知ることが大切だ。／</a:t>
            </a:r>
            <a:r>
              <a:rPr kumimoji="1" lang="ja-JP" altLang="en-US" b="1">
                <a:latin typeface="+mn-lt"/>
              </a:rPr>
              <a:t>現実</a:t>
            </a:r>
            <a:r>
              <a:rPr kumimoji="1" lang="ja-JP" altLang="en-US">
                <a:latin typeface="+mn-lt"/>
              </a:rPr>
              <a:t>はきびしい。／ゆめが</a:t>
            </a:r>
            <a:r>
              <a:rPr kumimoji="1" lang="ja-JP" altLang="en-US" b="1">
                <a:latin typeface="+mn-lt"/>
              </a:rPr>
              <a:t>現実</a:t>
            </a:r>
            <a:r>
              <a:rPr kumimoji="1" lang="ja-JP" altLang="en-US">
                <a:latin typeface="+mn-lt"/>
              </a:rPr>
              <a:t>になりました。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じつげん</a:t>
            </a:r>
            <a:r>
              <a:rPr kumimoji="1" lang="en-US" altLang="ja-JP" dirty="0">
                <a:latin typeface="+mn-lt"/>
              </a:rPr>
              <a:t>	realization		</a:t>
            </a:r>
            <a:r>
              <a:rPr kumimoji="1" lang="ja-JP" altLang="en-US">
                <a:latin typeface="+mn-lt"/>
              </a:rPr>
              <a:t>計画の</a:t>
            </a:r>
            <a:r>
              <a:rPr kumimoji="1" lang="ja-JP" altLang="en-US" b="1">
                <a:latin typeface="+mn-lt"/>
              </a:rPr>
              <a:t>実現</a:t>
            </a:r>
            <a:r>
              <a:rPr kumimoji="1" lang="ja-JP" altLang="en-US">
                <a:latin typeface="+mn-lt"/>
              </a:rPr>
              <a:t>まであともう少しだ。／ゆめを</a:t>
            </a:r>
            <a:r>
              <a:rPr kumimoji="1" lang="ja-JP" altLang="en-US" b="1">
                <a:latin typeface="+mn-lt"/>
              </a:rPr>
              <a:t>実現</a:t>
            </a:r>
            <a:r>
              <a:rPr kumimoji="1" lang="ja-JP" altLang="en-US" b="0">
                <a:latin typeface="+mn-lt"/>
              </a:rPr>
              <a:t>する</a:t>
            </a:r>
            <a:r>
              <a:rPr kumimoji="1" lang="ja-JP" altLang="en-US">
                <a:latin typeface="+mn-lt"/>
              </a:rPr>
              <a:t>ためにがんばっている。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現れる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あらわれる</a:t>
            </a:r>
            <a:r>
              <a:rPr kumimoji="1" lang="en-US" altLang="ja-JP" dirty="0">
                <a:latin typeface="+mn-lt"/>
              </a:rPr>
              <a:t>	to appear		</a:t>
            </a:r>
            <a:r>
              <a:rPr kumimoji="1" lang="ja-JP" altLang="en-US">
                <a:latin typeface="+mn-lt"/>
              </a:rPr>
              <a:t>彼は</a:t>
            </a:r>
            <a:r>
              <a:rPr kumimoji="1" lang="ja-JP" altLang="en-US" b="1">
                <a:latin typeface="+mn-lt"/>
              </a:rPr>
              <a:t>現れなかった</a:t>
            </a:r>
            <a:r>
              <a:rPr kumimoji="1" lang="ja-JP" altLang="en-US">
                <a:latin typeface="+mn-lt"/>
              </a:rPr>
              <a:t>。／大学にくまが</a:t>
            </a:r>
            <a:r>
              <a:rPr kumimoji="1" lang="ja-JP" altLang="en-US" b="1">
                <a:latin typeface="+mn-lt"/>
              </a:rPr>
              <a:t>現れた</a:t>
            </a:r>
            <a:r>
              <a:rPr kumimoji="1" lang="ja-JP" altLang="en-US">
                <a:latin typeface="+mn-lt"/>
              </a:rPr>
              <a:t>そうです。</a:t>
            </a:r>
            <a:r>
              <a:rPr kumimoji="1" lang="en-US" altLang="ja-JP" dirty="0">
                <a:latin typeface="+mn-lt"/>
              </a:rPr>
              <a:t>	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3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563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142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201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30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812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55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76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976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913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18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897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091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表現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は友だちとの会話では使いません。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現代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の社会問題を考える。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カードは使えません。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現金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でお願いします。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現在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、工事中で中に入れません。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現れなかった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appear, present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92652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38587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ゲン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表現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ひょうげん</a:t>
                      </a:r>
                      <a:r>
                        <a:rPr kumimoji="1" lang="en-US" altLang="ja-JP" sz="2400" dirty="0">
                          <a:latin typeface="+mn-lt"/>
                        </a:rPr>
                        <a:t>	expression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現代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げんだい</a:t>
                      </a:r>
                      <a:r>
                        <a:rPr kumimoji="1" lang="en-US" altLang="ja-JP" sz="2400" dirty="0">
                          <a:latin typeface="+mn-lt"/>
                        </a:rPr>
                        <a:t>	modern times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現金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げんきん</a:t>
                      </a:r>
                      <a:r>
                        <a:rPr kumimoji="1" lang="en-US" altLang="ja-JP" sz="2400" dirty="0">
                          <a:latin typeface="+mn-lt"/>
                        </a:rPr>
                        <a:t>	cash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現在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げんざい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present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あらわ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現れる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あらわれる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appear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A79AD914-ADAB-724A-ABC8-265593DD6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528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330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2022-09-15T01:43:30Z</dcterms:created>
  <dcterms:modified xsi:type="dcterms:W3CDTF">2022-09-15T01:44:49Z</dcterms:modified>
</cp:coreProperties>
</file>