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7959"/>
  </p:normalViewPr>
  <p:slideViewPr>
    <p:cSldViewPr snapToGrid="0">
      <p:cViewPr varScale="1">
        <p:scale>
          <a:sx n="71" d="100"/>
          <a:sy n="71" d="100"/>
        </p:scale>
        <p:origin x="2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79186-C8F3-8B41-94EF-D2553CA84431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64884-A129-9842-A0F2-C4D809808D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50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魚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金魚</a:t>
            </a:r>
            <a:r>
              <a:rPr kumimoji="1" lang="en-US" altLang="ja-JP" dirty="0"/>
              <a:t>	N2N3	〔</a:t>
            </a:r>
            <a:r>
              <a:rPr kumimoji="1" lang="ja-JP" altLang="en-US"/>
              <a:t>金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人魚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魚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やき魚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金魚</a:t>
            </a:r>
            <a:r>
              <a:rPr kumimoji="1" lang="ja-JP" altLang="en-US" dirty="0">
                <a:solidFill>
                  <a:schemeClr val="tx1"/>
                </a:solidFill>
              </a:rPr>
              <a:t>	きんぎょ	</a:t>
            </a:r>
            <a:r>
              <a:rPr kumimoji="1" lang="en-US" altLang="ja-JP" dirty="0">
                <a:solidFill>
                  <a:schemeClr val="tx1"/>
                </a:solidFill>
              </a:rPr>
              <a:t>goldfish	</a:t>
            </a:r>
            <a:r>
              <a:rPr kumimoji="1" lang="ja-JP" altLang="en-US">
                <a:solidFill>
                  <a:schemeClr val="tx1"/>
                </a:solidFill>
              </a:rPr>
              <a:t>きれいな</a:t>
            </a:r>
            <a:r>
              <a:rPr kumimoji="1" lang="ja-JP" altLang="en-US" b="1">
                <a:solidFill>
                  <a:schemeClr val="tx1"/>
                </a:solidFill>
              </a:rPr>
              <a:t>金魚</a:t>
            </a:r>
            <a:r>
              <a:rPr kumimoji="1" lang="ja-JP" altLang="en-US">
                <a:solidFill>
                  <a:schemeClr val="tx1"/>
                </a:solidFill>
              </a:rPr>
              <a:t>ですね。／うちで</a:t>
            </a:r>
            <a:r>
              <a:rPr kumimoji="1" lang="ja-JP" altLang="en-US" b="1">
                <a:solidFill>
                  <a:schemeClr val="tx1"/>
                </a:solidFill>
              </a:rPr>
              <a:t>金魚</a:t>
            </a:r>
            <a:r>
              <a:rPr kumimoji="1" lang="ja-JP" altLang="en-US">
                <a:solidFill>
                  <a:schemeClr val="tx1"/>
                </a:solidFill>
              </a:rPr>
              <a:t>をかっています。／</a:t>
            </a:r>
            <a:r>
              <a:rPr kumimoji="1" lang="ja-JP" altLang="en-US" b="1">
                <a:solidFill>
                  <a:schemeClr val="tx1"/>
                </a:solidFill>
              </a:rPr>
              <a:t>金魚</a:t>
            </a:r>
            <a:r>
              <a:rPr kumimoji="1" lang="ja-JP" altLang="en-US">
                <a:solidFill>
                  <a:schemeClr val="tx1"/>
                </a:solidFill>
              </a:rPr>
              <a:t>のデザインのゆかたをかいました。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人魚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にんぎょ</a:t>
            </a:r>
            <a:r>
              <a:rPr kumimoji="1" lang="en-US" altLang="ja-JP" dirty="0">
                <a:solidFill>
                  <a:schemeClr val="tx1"/>
                </a:solidFill>
              </a:rPr>
              <a:t>	mermaid	</a:t>
            </a:r>
            <a:r>
              <a:rPr kumimoji="1" lang="ja-JP" altLang="en-US">
                <a:solidFill>
                  <a:schemeClr val="tx1"/>
                </a:solidFill>
              </a:rPr>
              <a:t>いもうと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人魚</a:t>
            </a:r>
            <a:r>
              <a:rPr kumimoji="1" lang="ja-JP" altLang="en-US" sz="1200">
                <a:latin typeface="Segoe UI Historic" panose="020B0502040204020203" pitchFamily="34" charset="0"/>
              </a:rPr>
              <a:t>のアニメが好きです。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魚</a:t>
            </a:r>
            <a:r>
              <a:rPr kumimoji="1" lang="ja-JP" altLang="en-US" dirty="0">
                <a:solidFill>
                  <a:schemeClr val="tx1"/>
                </a:solidFill>
              </a:rPr>
              <a:t>	さかな	</a:t>
            </a:r>
            <a:r>
              <a:rPr kumimoji="1" lang="en-US" altLang="ja-JP" dirty="0">
                <a:solidFill>
                  <a:schemeClr val="tx1"/>
                </a:solidFill>
              </a:rPr>
              <a:t>fish	</a:t>
            </a:r>
            <a:r>
              <a:rPr kumimoji="1" lang="ja-JP" altLang="en-US">
                <a:solidFill>
                  <a:schemeClr val="tx1"/>
                </a:solidFill>
              </a:rPr>
              <a:t>あっ、</a:t>
            </a:r>
            <a:r>
              <a:rPr kumimoji="1" lang="ja-JP" altLang="en-US" b="1">
                <a:solidFill>
                  <a:schemeClr val="tx1"/>
                </a:solidFill>
              </a:rPr>
              <a:t>魚</a:t>
            </a:r>
            <a:r>
              <a:rPr kumimoji="1" lang="ja-JP" altLang="en-US">
                <a:solidFill>
                  <a:schemeClr val="tx1"/>
                </a:solidFill>
              </a:rPr>
              <a:t>がいます。／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川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の中で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魚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がおよいで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魚</a:t>
            </a:r>
            <a:r>
              <a:rPr kumimoji="1" lang="ja-JP" altLang="en-US">
                <a:solidFill>
                  <a:schemeClr val="tx1"/>
                </a:solidFill>
              </a:rPr>
              <a:t>にしますか。肉にしますか。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やき魚	</a:t>
            </a:r>
            <a:r>
              <a:rPr kumimoji="1" lang="ja-JP" altLang="en-US">
                <a:solidFill>
                  <a:schemeClr val="tx1"/>
                </a:solidFill>
              </a:rPr>
              <a:t>やきざ</a:t>
            </a:r>
            <a:r>
              <a:rPr kumimoji="1" lang="ja-JP" altLang="en-US" dirty="0">
                <a:solidFill>
                  <a:schemeClr val="tx1"/>
                </a:solidFill>
              </a:rPr>
              <a:t>かな	</a:t>
            </a:r>
            <a:r>
              <a:rPr kumimoji="1" lang="en-US" altLang="ja-JP" dirty="0">
                <a:solidFill>
                  <a:schemeClr val="tx1"/>
                </a:solidFill>
              </a:rPr>
              <a:t>grilled fish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今日の昼ごはん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やき魚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定食</a:t>
            </a:r>
            <a:r>
              <a:rPr kumimoji="1" lang="en-US" altLang="ja-JP" sz="1200" b="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ていしょく</a:t>
            </a:r>
            <a:r>
              <a:rPr kumimoji="1" lang="en-US" altLang="ja-JP" sz="1200" b="0">
                <a:latin typeface="Segoe UI Historic" panose="020B0502040204020203" pitchFamily="34" charset="0"/>
              </a:rPr>
              <a:t>: </a:t>
            </a:r>
            <a:r>
              <a:rPr kumimoji="1" lang="en-US" altLang="ja-JP" sz="1200" b="0" dirty="0">
                <a:latin typeface="Segoe UI Historic" panose="020B0502040204020203" pitchFamily="34" charset="0"/>
              </a:rPr>
              <a:t>set meal)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99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187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5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474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048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293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2274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03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692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960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524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112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62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E87C162D-6F15-4F42-8346-D5577CD5B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6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fish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ギョ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金魚　	きんぎょ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goldfish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さかな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魚　　	さかな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fish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やき魚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やきざ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かな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grilled fish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D2DE076-C1DC-4C22-9111-035CEC8C7C93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きれいな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金魚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川の中で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がおよいでいます。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今日の昼ごはんは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やき魚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定食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ていしょく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: set meal)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8054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5</cp:revision>
  <dcterms:created xsi:type="dcterms:W3CDTF">2022-09-09T05:53:52Z</dcterms:created>
  <dcterms:modified xsi:type="dcterms:W3CDTF">2022-09-21T07:26:07Z</dcterms:modified>
</cp:coreProperties>
</file>