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0620"/>
  </p:normalViewPr>
  <p:slideViewPr>
    <p:cSldViewPr snapToGrid="0">
      <p:cViewPr varScale="1">
        <p:scale>
          <a:sx n="68" d="100"/>
          <a:sy n="68" d="100"/>
        </p:scale>
        <p:origin x="28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277B7C-6E58-AB4E-B61B-07014CBBC12D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E32338-E3DE-8E4A-9BA0-3297EF08EB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1377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閉</a:t>
            </a:r>
            <a:r>
              <a:rPr kumimoji="1" lang="en-US" altLang="ja-JP" dirty="0"/>
              <a:t>〕N3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閉店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店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閉まる</a:t>
            </a:r>
            <a:r>
              <a:rPr kumimoji="1" lang="en-US" altLang="ja-JP" dirty="0"/>
              <a:t>	N5	</a:t>
            </a:r>
          </a:p>
          <a:p>
            <a:r>
              <a:rPr kumimoji="1" lang="ja-JP" altLang="en-US"/>
              <a:t>閉める</a:t>
            </a:r>
            <a:r>
              <a:rPr kumimoji="1" lang="en-US" altLang="ja-JP" dirty="0"/>
              <a:t>	N5	</a:t>
            </a:r>
          </a:p>
          <a:p>
            <a:r>
              <a:rPr kumimoji="1" lang="ja-JP" altLang="en-US"/>
              <a:t>閉じる</a:t>
            </a:r>
            <a:r>
              <a:rPr kumimoji="1" lang="en-US" altLang="ja-JP" dirty="0"/>
              <a:t>	N2N3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閉店</a:t>
            </a:r>
            <a:r>
              <a:rPr kumimoji="1" lang="ja-JP" altLang="en-US" sz="2400" baseline="-25000" dirty="0">
                <a:solidFill>
                  <a:schemeClr val="tx1"/>
                </a:solidFill>
              </a:rPr>
              <a:t>する</a:t>
            </a:r>
            <a:r>
              <a:rPr kumimoji="1" lang="ja-JP" altLang="en-US" sz="2400" dirty="0">
                <a:solidFill>
                  <a:schemeClr val="tx1"/>
                </a:solidFill>
              </a:rPr>
              <a:t>	へいてん</a:t>
            </a:r>
            <a:r>
              <a:rPr kumimoji="1" lang="ja-JP" altLang="en-US" sz="2400">
                <a:solidFill>
                  <a:schemeClr val="tx1"/>
                </a:solidFill>
              </a:rPr>
              <a:t>	</a:t>
            </a:r>
            <a:r>
              <a:rPr kumimoji="1" lang="en-US" altLang="ja-JP" sz="2400" dirty="0">
                <a:solidFill>
                  <a:schemeClr val="tx1"/>
                </a:solidFill>
              </a:rPr>
              <a:t>to close a store	</a:t>
            </a:r>
            <a:r>
              <a:rPr kumimoji="1" lang="ja-JP" altLang="en-US" sz="2400" b="1">
                <a:solidFill>
                  <a:schemeClr val="tx1"/>
                </a:solidFill>
              </a:rPr>
              <a:t>閉店</a:t>
            </a:r>
            <a:r>
              <a:rPr kumimoji="1" lang="ja-JP" altLang="en-US" sz="2400">
                <a:solidFill>
                  <a:schemeClr val="tx1"/>
                </a:solidFill>
              </a:rPr>
              <a:t>時間は午後８時です。／あの</a:t>
            </a:r>
            <a:r>
              <a:rPr kumimoji="1" lang="ja-JP" altLang="en-US" sz="2400" dirty="0">
                <a:solidFill>
                  <a:schemeClr val="tx1"/>
                </a:solidFill>
              </a:rPr>
              <a:t>店は来週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閉店</a:t>
            </a:r>
            <a:r>
              <a:rPr kumimoji="1" lang="ja-JP" altLang="en-US" sz="2400">
                <a:solidFill>
                  <a:schemeClr val="tx1"/>
                </a:solidFill>
              </a:rPr>
              <a:t>します。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閉まる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しまる</a:t>
            </a:r>
            <a:r>
              <a:rPr kumimoji="1" lang="en-US" altLang="ja-JP" sz="2400" dirty="0">
                <a:solidFill>
                  <a:schemeClr val="tx1"/>
                </a:solidFill>
              </a:rPr>
              <a:t>	to close		</a:t>
            </a:r>
            <a:r>
              <a:rPr kumimoji="1" lang="ja-JP" altLang="en-US" sz="2400" dirty="0">
                <a:solidFill>
                  <a:schemeClr val="tx1"/>
                </a:solidFill>
              </a:rPr>
              <a:t>あれ？ドアが</a:t>
            </a:r>
            <a:r>
              <a:rPr kumimoji="1" lang="ja-JP" altLang="en-US" sz="2400" b="1">
                <a:solidFill>
                  <a:schemeClr val="tx1"/>
                </a:solidFill>
              </a:rPr>
              <a:t>閉まりません</a:t>
            </a:r>
            <a:r>
              <a:rPr kumimoji="1" lang="ja-JP" altLang="en-US" sz="2400">
                <a:solidFill>
                  <a:schemeClr val="tx1"/>
                </a:solidFill>
              </a:rPr>
              <a:t>。／あの店は６時に</a:t>
            </a:r>
            <a:r>
              <a:rPr kumimoji="1" lang="ja-JP" altLang="en-US" sz="2400" b="1">
                <a:solidFill>
                  <a:schemeClr val="tx1"/>
                </a:solidFill>
              </a:rPr>
              <a:t>閉まります</a:t>
            </a:r>
            <a:r>
              <a:rPr kumimoji="1" lang="ja-JP" altLang="en-US" sz="2400">
                <a:solidFill>
                  <a:schemeClr val="tx1"/>
                </a:solidFill>
              </a:rPr>
              <a:t>。／ドアが</a:t>
            </a:r>
            <a:r>
              <a:rPr kumimoji="1" lang="ja-JP" altLang="en-US" sz="2400" b="1">
                <a:solidFill>
                  <a:schemeClr val="tx1"/>
                </a:solidFill>
              </a:rPr>
              <a:t>閉まります</a:t>
            </a:r>
            <a:r>
              <a:rPr kumimoji="1" lang="ja-JP" altLang="en-US" sz="2400">
                <a:solidFill>
                  <a:schemeClr val="tx1"/>
                </a:solidFill>
              </a:rPr>
              <a:t>。ご注意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ちゅうい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ください。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閉める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しめる</a:t>
            </a:r>
            <a:r>
              <a:rPr kumimoji="1" lang="en-US" altLang="ja-JP" sz="2400" dirty="0">
                <a:solidFill>
                  <a:schemeClr val="tx1"/>
                </a:solidFill>
              </a:rPr>
              <a:t>	to close		</a:t>
            </a:r>
            <a:r>
              <a:rPr kumimoji="1" lang="ja-JP" altLang="en-US" sz="2400" dirty="0">
                <a:solidFill>
                  <a:schemeClr val="tx1"/>
                </a:solidFill>
              </a:rPr>
              <a:t>さむいですね。まどを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閉めて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ください。／ドアを</a:t>
            </a:r>
            <a:r>
              <a:rPr kumimoji="1" lang="ja-JP" altLang="en-US" sz="2400" b="1">
                <a:solidFill>
                  <a:schemeClr val="tx1"/>
                </a:solidFill>
              </a:rPr>
              <a:t>閉めて</a:t>
            </a:r>
            <a:r>
              <a:rPr kumimoji="1" lang="ja-JP" altLang="en-US" sz="2400">
                <a:solidFill>
                  <a:schemeClr val="tx1"/>
                </a:solidFill>
              </a:rPr>
              <a:t>もいいですか。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閉じる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とじる</a:t>
            </a:r>
            <a:r>
              <a:rPr kumimoji="1" lang="en-US" altLang="ja-JP" sz="2400" dirty="0">
                <a:solidFill>
                  <a:schemeClr val="tx1"/>
                </a:solidFill>
              </a:rPr>
              <a:t>	to close		</a:t>
            </a:r>
            <a:r>
              <a:rPr kumimoji="1" lang="ja-JP" altLang="en-US" sz="2400" dirty="0">
                <a:solidFill>
                  <a:schemeClr val="tx1"/>
                </a:solidFill>
              </a:rPr>
              <a:t>今からテストをします。本やノートを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閉じて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ください。／目を</a:t>
            </a:r>
            <a:r>
              <a:rPr kumimoji="1" lang="ja-JP" altLang="en-US" sz="2400" b="1">
                <a:solidFill>
                  <a:schemeClr val="tx1"/>
                </a:solidFill>
              </a:rPr>
              <a:t>閉じて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7329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008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932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5444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9941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8570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2979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8502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8609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8242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1192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2456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8381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429000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あの店は来週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閉店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あれ？ドアが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閉まりません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さむいですね。まどを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閉めて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今からテストをします。本やノートを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閉じて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958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close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ヘイ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閉店</a:t>
                      </a:r>
                      <a:r>
                        <a:rPr kumimoji="1" lang="ja-JP" altLang="en-US" sz="2400" baseline="-25000" dirty="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へいてん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close a store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し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まる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し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める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と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じる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閉まる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しまる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close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閉める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しめる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close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閉じる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とじる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close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2290" name="Picture 2">
            <a:extLst>
              <a:ext uri="{FF2B5EF4-FFF2-40B4-BE49-F238E27FC236}">
                <a16:creationId xmlns:a16="http://schemas.microsoft.com/office/drawing/2014/main" id="{D8719182-3FD9-4D7C-80B5-E148D1D64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27700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221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2022-09-13T09:10:29Z</dcterms:created>
  <dcterms:modified xsi:type="dcterms:W3CDTF">2022-09-16T01:22:16Z</dcterms:modified>
</cp:coreProperties>
</file>