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7279"/>
  </p:normalViewPr>
  <p:slideViewPr>
    <p:cSldViewPr snapToGrid="0">
      <p:cViewPr varScale="1">
        <p:scale>
          <a:sx n="70" d="100"/>
          <a:sy n="70" d="100"/>
        </p:scale>
        <p:origin x="2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F304A-EB91-8344-879D-D541BC44CB10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C7B58-029A-E44B-8778-7619CE7BAC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14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訪米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訪ねる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訪れる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ほうもん</a:t>
            </a:r>
            <a:r>
              <a:rPr kumimoji="1" lang="en-US" altLang="ja-JP" dirty="0">
                <a:latin typeface="+mn-lt"/>
              </a:rPr>
              <a:t>	visit		</a:t>
            </a:r>
            <a:r>
              <a:rPr kumimoji="1" lang="ja-JP" altLang="en-US">
                <a:latin typeface="+mn-lt"/>
              </a:rPr>
              <a:t>夏に中国、秋にインドの大学を</a:t>
            </a:r>
            <a:r>
              <a:rPr kumimoji="1" lang="ja-JP" altLang="en-US" b="1">
                <a:latin typeface="+mn-lt"/>
              </a:rPr>
              <a:t>訪問</a:t>
            </a:r>
            <a:r>
              <a:rPr kumimoji="1" lang="ja-JP" altLang="en-US">
                <a:latin typeface="+mn-lt"/>
              </a:rPr>
              <a:t>します。／社長がヨーロッパ</a:t>
            </a:r>
            <a:r>
              <a:rPr kumimoji="1" lang="ja-JP" altLang="en-US" b="1">
                <a:latin typeface="+mn-lt"/>
              </a:rPr>
              <a:t>訪問</a:t>
            </a:r>
            <a:r>
              <a:rPr kumimoji="1" lang="ja-JP" altLang="en-US">
                <a:latin typeface="+mn-lt"/>
              </a:rPr>
              <a:t>中に、事故が起きた。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訪米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ほうべい</a:t>
            </a:r>
            <a:r>
              <a:rPr kumimoji="1" lang="en-US" altLang="ja-JP" dirty="0">
                <a:latin typeface="+mn-lt"/>
              </a:rPr>
              <a:t>	trip to the United States	</a:t>
            </a:r>
            <a:r>
              <a:rPr kumimoji="1" lang="ja-JP" altLang="en-US">
                <a:latin typeface="+mn-lt"/>
              </a:rPr>
              <a:t>来年</a:t>
            </a:r>
            <a:r>
              <a:rPr kumimoji="1" lang="en-US" altLang="ja-JP" dirty="0">
                <a:latin typeface="+mn-lt"/>
              </a:rPr>
              <a:t>11</a:t>
            </a:r>
            <a:r>
              <a:rPr kumimoji="1" lang="ja-JP" altLang="en-US">
                <a:latin typeface="+mn-lt"/>
              </a:rPr>
              <a:t>月に</a:t>
            </a:r>
            <a:r>
              <a:rPr kumimoji="1" lang="ja-JP" altLang="en-US" b="1">
                <a:latin typeface="+mn-lt"/>
              </a:rPr>
              <a:t>訪米</a:t>
            </a:r>
            <a:r>
              <a:rPr kumimoji="1" lang="ja-JP" altLang="en-US">
                <a:latin typeface="+mn-lt"/>
              </a:rPr>
              <a:t>の予定です。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訪ねる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たずねる</a:t>
            </a:r>
            <a:r>
              <a:rPr kumimoji="1" lang="en-US" altLang="ja-JP" dirty="0">
                <a:latin typeface="+mn-lt"/>
              </a:rPr>
              <a:t>	to visit		</a:t>
            </a:r>
            <a:r>
              <a:rPr kumimoji="1" lang="ja-JP" altLang="en-US">
                <a:latin typeface="+mn-lt"/>
              </a:rPr>
              <a:t>帰りに彼女の家を</a:t>
            </a:r>
            <a:r>
              <a:rPr kumimoji="1" lang="ja-JP" altLang="en-US" b="1">
                <a:latin typeface="+mn-lt"/>
              </a:rPr>
              <a:t>訪ねる</a:t>
            </a:r>
            <a:r>
              <a:rPr kumimoji="1" lang="ja-JP" altLang="en-US">
                <a:latin typeface="+mn-lt"/>
              </a:rPr>
              <a:t>つもりです。／だれか</a:t>
            </a:r>
            <a:r>
              <a:rPr kumimoji="1" lang="ja-JP" altLang="en-US" b="1">
                <a:latin typeface="+mn-lt"/>
              </a:rPr>
              <a:t>訪ねて</a:t>
            </a:r>
            <a:r>
              <a:rPr kumimoji="1" lang="ja-JP" altLang="en-US">
                <a:latin typeface="+mn-lt"/>
              </a:rPr>
              <a:t>きたら、ケータイに電話ください。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訪れる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おとずれる</a:t>
            </a:r>
            <a:r>
              <a:rPr kumimoji="1" lang="en-US" altLang="ja-JP" dirty="0">
                <a:latin typeface="+mn-lt"/>
              </a:rPr>
              <a:t>	to come		</a:t>
            </a:r>
            <a:r>
              <a:rPr kumimoji="1" lang="ja-JP" altLang="en-US">
                <a:latin typeface="+mn-lt"/>
              </a:rPr>
              <a:t>春が</a:t>
            </a:r>
            <a:r>
              <a:rPr kumimoji="1" lang="ja-JP" altLang="en-US" b="1">
                <a:latin typeface="+mn-lt"/>
              </a:rPr>
              <a:t>訪れる</a:t>
            </a:r>
            <a:r>
              <a:rPr kumimoji="1" lang="ja-JP" altLang="en-US">
                <a:latin typeface="+mn-lt"/>
              </a:rPr>
              <a:t>。／チャンスが</a:t>
            </a:r>
            <a:r>
              <a:rPr kumimoji="1" lang="ja-JP" altLang="en-US" b="1">
                <a:latin typeface="+mn-lt"/>
              </a:rPr>
              <a:t>訪れた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86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93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97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163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380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15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76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2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35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91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42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2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80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夏に中国、秋にインドの大学を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訪問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来年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訪米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の予定です。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帰りに彼女の家を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訪ねる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つもりです。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春が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訪れる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visit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24850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訪問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ほうもん</a:t>
                      </a:r>
                      <a:r>
                        <a:rPr kumimoji="1" lang="en-US" altLang="ja-JP" sz="2400" dirty="0">
                          <a:latin typeface="+mn-lt"/>
                        </a:rPr>
                        <a:t>	visit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訪米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ほうべい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trip to the United States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たず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おとず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訪ねる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たずねる</a:t>
                      </a:r>
                      <a:r>
                        <a:rPr kumimoji="1" lang="en-US" altLang="ja-JP" sz="2400">
                          <a:latin typeface="+mn-lt"/>
                        </a:rPr>
                        <a:t>	to visit</a:t>
                      </a:r>
                      <a:endParaRPr kumimoji="1" lang="en-US" altLang="ja-JP" sz="24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訪れる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おとずれる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come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4DB4DA76-2400-BD48-A3D5-DECCA5DC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174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2022-09-16T00:55:45Z</dcterms:created>
  <dcterms:modified xsi:type="dcterms:W3CDTF">2022-09-16T00:56:08Z</dcterms:modified>
</cp:coreProperties>
</file>